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707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  <a:cs typeface="微軟正黑體"/>
                </a:rPr>
                <a:t>Zhongsheng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Village,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,675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August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61" name="Picture 3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13" y="949173"/>
            <a:ext cx="1221438" cy="65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ZHANG,WEN-BANG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張文邦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 </a:t>
            </a:r>
            <a: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05-697-2313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72" name="文字方塊 31"/>
          <p:cNvSpPr txBox="1">
            <a:spLocks noChangeArrowheads="1"/>
          </p:cNvSpPr>
          <p:nvPr/>
        </p:nvSpPr>
        <p:spPr bwMode="auto">
          <a:xfrm>
            <a:off x="194435" y="5172531"/>
            <a:ext cx="1504133" cy="163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Shelter1: </a:t>
            </a:r>
            <a:r>
              <a:rPr lang="en-US" altLang="zh-TW" sz="5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Baochung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Primary School(1-13</a:t>
            </a:r>
            <a:r>
              <a:rPr lang="zh-TW" altLang="en-US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、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16-18Neighborhood)</a:t>
            </a:r>
            <a:endParaRPr kumimoji="0" lang="en-US" altLang="zh-TW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245</a:t>
            </a:r>
            <a:r>
              <a:rPr kumimoji="0"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62, </a:t>
            </a:r>
            <a:r>
              <a:rPr lang="en-US" altLang="zh-TW" sz="5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Zhongsheng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5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</a:t>
            </a:r>
            <a:endParaRPr lang="en-US" altLang="zh-TW" sz="5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6972054</a:t>
            </a:r>
          </a:p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Shelter2: </a:t>
            </a:r>
            <a:r>
              <a:rPr lang="en-US" altLang="zh-TW" sz="5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Office(14-15Neighborhood)</a:t>
            </a:r>
            <a:endParaRPr lang="en-US" altLang="zh-TW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113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</a:p>
          <a:p>
            <a:pPr>
              <a:spcAft>
                <a:spcPts val="300"/>
              </a:spcAft>
            </a:pP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Address: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451, </a:t>
            </a:r>
            <a:r>
              <a:rPr lang="en-US" altLang="zh-TW" sz="5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Zhongzheng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5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634,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Taiwan </a:t>
            </a:r>
            <a:endParaRPr lang="en-US" altLang="zh-TW" sz="5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05-6972005</a:t>
            </a:r>
            <a:endParaRPr lang="en-US" altLang="zh-TW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73" name="Picture 2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6" t="9903" r="15353" b="21320"/>
          <a:stretch>
            <a:fillRect/>
          </a:stretch>
        </p:blipFill>
        <p:spPr bwMode="auto">
          <a:xfrm>
            <a:off x="1497489" y="5770629"/>
            <a:ext cx="179388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8896" t="9903" r="15353" b="21320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4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18" r="57422" b="25349"/>
          <a:stretch>
            <a:fillRect/>
          </a:stretch>
        </p:blipFill>
        <p:spPr bwMode="auto">
          <a:xfrm>
            <a:off x="1861342" y="609601"/>
            <a:ext cx="6996055" cy="487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26518" r="57422" b="2534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" name="AutoShape 48"/>
          <p:cNvSpPr>
            <a:spLocks noChangeArrowheads="1"/>
          </p:cNvSpPr>
          <p:nvPr/>
        </p:nvSpPr>
        <p:spPr bwMode="auto">
          <a:xfrm rot="1560000">
            <a:off x="4484688" y="1108075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AutoShape 51"/>
          <p:cNvSpPr>
            <a:spLocks noChangeArrowheads="1"/>
          </p:cNvSpPr>
          <p:nvPr/>
        </p:nvSpPr>
        <p:spPr bwMode="auto">
          <a:xfrm rot="1560000">
            <a:off x="5941357" y="2618213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7" name="Picture 4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02034"/>
            <a:ext cx="4318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8" name="文字方塊 77"/>
          <p:cNvSpPr txBox="1"/>
          <p:nvPr/>
        </p:nvSpPr>
        <p:spPr>
          <a:xfrm>
            <a:off x="6236777" y="1075362"/>
            <a:ext cx="2583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</a:t>
            </a:r>
            <a:r>
              <a:rPr lang="en-US" altLang="zh-TW" sz="14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Baochung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1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Primary 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School)</a:t>
            </a:r>
            <a:endParaRPr lang="zh-TW" altLang="en-US" sz="4000" b="1" dirty="0"/>
          </a:p>
        </p:txBody>
      </p:sp>
      <p:sp>
        <p:nvSpPr>
          <p:cNvPr id="79" name="AutoShape 52"/>
          <p:cNvSpPr>
            <a:spLocks noChangeArrowheads="1"/>
          </p:cNvSpPr>
          <p:nvPr/>
        </p:nvSpPr>
        <p:spPr bwMode="auto">
          <a:xfrm rot="16500000">
            <a:off x="7602239" y="2668204"/>
            <a:ext cx="276225" cy="144462"/>
          </a:xfrm>
          <a:prstGeom prst="rightArrow">
            <a:avLst>
              <a:gd name="adj1" fmla="val 32704"/>
              <a:gd name="adj2" fmla="val 53831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AutoShape 50"/>
          <p:cNvSpPr>
            <a:spLocks noChangeArrowheads="1"/>
          </p:cNvSpPr>
          <p:nvPr/>
        </p:nvSpPr>
        <p:spPr bwMode="auto">
          <a:xfrm rot="10440000">
            <a:off x="7898554" y="4214654"/>
            <a:ext cx="277813" cy="142875"/>
          </a:xfrm>
          <a:prstGeom prst="rightArrow">
            <a:avLst>
              <a:gd name="adj1" fmla="val 32704"/>
              <a:gd name="adj2" fmla="val 54742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1" name="Picture 4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652" y="5187171"/>
            <a:ext cx="325437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" name="文字方塊 81"/>
          <p:cNvSpPr txBox="1"/>
          <p:nvPr/>
        </p:nvSpPr>
        <p:spPr>
          <a:xfrm>
            <a:off x="4899519" y="4901789"/>
            <a:ext cx="2583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</a:t>
            </a:r>
            <a:r>
              <a:rPr lang="en-US" altLang="zh-TW" sz="1400" b="1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1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 Office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endParaRPr lang="zh-TW" altLang="en-US" sz="4000" b="1" dirty="0"/>
          </a:p>
        </p:txBody>
      </p:sp>
      <p:sp>
        <p:nvSpPr>
          <p:cNvPr id="83" name="AutoShape 49"/>
          <p:cNvSpPr>
            <a:spLocks noChangeArrowheads="1"/>
          </p:cNvSpPr>
          <p:nvPr/>
        </p:nvSpPr>
        <p:spPr bwMode="auto">
          <a:xfrm rot="8880000">
            <a:off x="6486335" y="4575151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963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165</Words>
  <Application>Microsoft Office PowerPoint</Application>
  <PresentationFormat>如螢幕大小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華康儷金黑 Std W8</vt:lpstr>
      <vt:lpstr>微軟正黑體</vt:lpstr>
      <vt:lpstr>新細明體</vt:lpstr>
      <vt:lpstr>Arial</vt:lpstr>
      <vt:lpstr>Calibri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dcterms:created xsi:type="dcterms:W3CDTF">2022-05-23T07:29:14Z</dcterms:created>
  <dcterms:modified xsi:type="dcterms:W3CDTF">2022-05-25T06:38:54Z</dcterms:modified>
</cp:coreProperties>
</file>