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71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  <a:cs typeface="微軟正黑體"/>
                </a:rPr>
                <a:t>Zhongsheng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ZHANG,WEN-BANG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張文邦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 </a:t>
            </a:r>
            <a: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05-697-2313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,675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177134" y="5172593"/>
            <a:ext cx="1504133" cy="163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Shelter1: </a:t>
            </a:r>
            <a:r>
              <a:rPr lang="en-US" altLang="zh-TW" sz="5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Primary School(1-13</a:t>
            </a:r>
            <a:r>
              <a:rPr lang="zh-TW" altLang="en-US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、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16-18Neighborhood)</a:t>
            </a:r>
            <a:endParaRPr kumimoji="0"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245</a:t>
            </a:r>
            <a:r>
              <a:rPr kumimoji="0"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62,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Zhongsheng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Taiwan(R.O.C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 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697-2054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Shelter2: </a:t>
            </a:r>
            <a:r>
              <a:rPr lang="en-US" altLang="zh-TW" sz="5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 Office(14-15Neighborhood)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113 people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451,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Zhongzheng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5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634, </a:t>
            </a:r>
            <a:r>
              <a:rPr lang="en-US" altLang="zh-TW" sz="5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Taiwan (R.O.C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5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5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5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05-697-2005</a:t>
            </a:r>
            <a:endParaRPr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5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68" y="5188074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65" name="Picture 3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49173"/>
            <a:ext cx="1426457" cy="65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4" name="Picture 57" descr="C:\Users\jane\Desktop\水災震災圖\中勝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628650"/>
            <a:ext cx="7064130" cy="4855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4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263" y="1988840"/>
            <a:ext cx="272991" cy="27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19872" y="3069685"/>
            <a:ext cx="288032" cy="286829"/>
          </a:xfrm>
          <a:prstGeom prst="rect">
            <a:avLst/>
          </a:prstGeom>
        </p:spPr>
      </p:pic>
      <p:sp>
        <p:nvSpPr>
          <p:cNvPr id="76" name="AutoShape 55"/>
          <p:cNvSpPr>
            <a:spLocks noChangeArrowheads="1"/>
          </p:cNvSpPr>
          <p:nvPr/>
        </p:nvSpPr>
        <p:spPr bwMode="auto">
          <a:xfrm rot="8538478">
            <a:off x="3767866" y="2750835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51"/>
          <p:cNvSpPr>
            <a:spLocks noChangeArrowheads="1"/>
          </p:cNvSpPr>
          <p:nvPr/>
        </p:nvSpPr>
        <p:spPr bwMode="auto">
          <a:xfrm rot="2100000">
            <a:off x="3405011" y="1809074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68" y="5802545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082985" y="1697758"/>
            <a:ext cx="2542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14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Baochung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1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Primary 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School)</a:t>
            </a:r>
            <a:endParaRPr lang="zh-TW" altLang="en-US" sz="4000" b="1" dirty="0"/>
          </a:p>
        </p:txBody>
      </p:sp>
      <p:sp>
        <p:nvSpPr>
          <p:cNvPr id="52" name="文字方塊 51"/>
          <p:cNvSpPr txBox="1"/>
          <p:nvPr/>
        </p:nvSpPr>
        <p:spPr>
          <a:xfrm>
            <a:off x="3245719" y="3363775"/>
            <a:ext cx="2618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</a:t>
            </a:r>
            <a:r>
              <a:rPr lang="en-US" altLang="zh-TW" sz="1400" b="1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1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 Office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3075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185</Words>
  <Application>Microsoft Office PowerPoint</Application>
  <PresentationFormat>如螢幕大小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2022-05-25T06:32:03Z</dcterms:modified>
</cp:coreProperties>
</file>