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656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Zhongmin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Village,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,149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 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Earthquake</a:t>
            </a:r>
            <a:endParaRPr lang="en-US" altLang="zh-TW" sz="1400" dirty="0">
              <a:solidFill>
                <a:schemeClr val="bg1"/>
              </a:solidFill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11" y="942876"/>
            <a:ext cx="1223963" cy="632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4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WU,MING-HE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吳明和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05-697-313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45" name="文字方塊 31"/>
          <p:cNvSpPr txBox="1">
            <a:spLocks noChangeArrowheads="1"/>
          </p:cNvSpPr>
          <p:nvPr/>
        </p:nvSpPr>
        <p:spPr bwMode="auto">
          <a:xfrm>
            <a:off x="219576" y="5170734"/>
            <a:ext cx="1471031" cy="151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Junior </a:t>
            </a: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High School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94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62,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6972056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48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54" t="29686" r="33107" b="21063"/>
          <a:stretch>
            <a:fillRect/>
          </a:stretch>
        </p:blipFill>
        <p:spPr bwMode="auto">
          <a:xfrm>
            <a:off x="1835330" y="606425"/>
            <a:ext cx="7083000" cy="485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054" t="29686" r="33107" b="2106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9" name="Picture 4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286" y="1941262"/>
            <a:ext cx="3587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" name="文字方塊 49"/>
          <p:cNvSpPr txBox="1"/>
          <p:nvPr/>
        </p:nvSpPr>
        <p:spPr>
          <a:xfrm>
            <a:off x="2915816" y="1464864"/>
            <a:ext cx="2802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sz="14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Junior 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High School)</a:t>
            </a:r>
            <a:endParaRPr lang="en-US" altLang="zh-TW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52" name="AutoShape 47"/>
          <p:cNvSpPr>
            <a:spLocks noChangeArrowheads="1"/>
          </p:cNvSpPr>
          <p:nvPr/>
        </p:nvSpPr>
        <p:spPr bwMode="auto">
          <a:xfrm rot="5880000">
            <a:off x="5929389" y="1361520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" name="AutoShape 45"/>
          <p:cNvSpPr>
            <a:spLocks noChangeArrowheads="1"/>
          </p:cNvSpPr>
          <p:nvPr/>
        </p:nvSpPr>
        <p:spPr bwMode="auto">
          <a:xfrm rot="10200000">
            <a:off x="6625473" y="2279358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AutoShape 46"/>
          <p:cNvSpPr>
            <a:spLocks noChangeArrowheads="1"/>
          </p:cNvSpPr>
          <p:nvPr/>
        </p:nvSpPr>
        <p:spPr bwMode="auto">
          <a:xfrm rot="10200000">
            <a:off x="5324475" y="2643188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AutoShape 44"/>
          <p:cNvSpPr>
            <a:spLocks noChangeArrowheads="1"/>
          </p:cNvSpPr>
          <p:nvPr/>
        </p:nvSpPr>
        <p:spPr bwMode="auto">
          <a:xfrm rot="16200000">
            <a:off x="4008437" y="2641601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AutoShape 48"/>
          <p:cNvSpPr>
            <a:spLocks noChangeArrowheads="1"/>
          </p:cNvSpPr>
          <p:nvPr/>
        </p:nvSpPr>
        <p:spPr bwMode="auto">
          <a:xfrm rot="19560000">
            <a:off x="3246438" y="3373438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738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132</Words>
  <Application>Microsoft Office PowerPoint</Application>
  <PresentationFormat>如螢幕大小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華康儷金黑 Std W8</vt:lpstr>
      <vt:lpstr>微軟正黑體</vt:lpstr>
      <vt:lpstr>新細明體</vt:lpstr>
      <vt:lpstr>Arial</vt:lpstr>
      <vt:lpstr>Calibri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2022-05-23T07:29:14Z</dcterms:created>
  <dcterms:modified xsi:type="dcterms:W3CDTF">2022-05-25T06:38:15Z</dcterms:modified>
</cp:coreProperties>
</file>