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656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b.gov.tw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wra.gov.tw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246.swcb.gov.tw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4" y="397011"/>
              <a:ext cx="29521704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        Evacuation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Map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of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Zhongmin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Village,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4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,149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Earthquake: Take refuge at open spaces or parks.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群組 69"/>
          <p:cNvGrpSpPr>
            <a:grpSpLocks/>
          </p:cNvGrpSpPr>
          <p:nvPr/>
        </p:nvGrpSpPr>
        <p:grpSpPr bwMode="auto">
          <a:xfrm>
            <a:off x="3823680" y="6052488"/>
            <a:ext cx="1575289" cy="400848"/>
            <a:chOff x="4192539" y="5889062"/>
            <a:chExt cx="1706238" cy="401421"/>
          </a:xfrm>
        </p:grpSpPr>
        <p:grpSp>
          <p:nvGrpSpPr>
            <p:cNvPr id="43" name="群組 63"/>
            <p:cNvGrpSpPr>
              <a:grpSpLocks/>
            </p:cNvGrpSpPr>
            <p:nvPr/>
          </p:nvGrpSpPr>
          <p:grpSpPr bwMode="auto">
            <a:xfrm>
              <a:off x="4192539" y="5889062"/>
              <a:ext cx="1706238" cy="217712"/>
              <a:chOff x="4192539" y="5889062"/>
              <a:chExt cx="1706238" cy="21771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4192539" y="5889062"/>
                <a:ext cx="1706238" cy="217799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Evacuation Route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  <p:sp>
            <p:nvSpPr>
              <p:cNvPr id="51" name="向右箭號 109"/>
              <p:cNvSpPr>
                <a:spLocks noChangeAspect="1"/>
              </p:cNvSpPr>
              <p:nvPr/>
            </p:nvSpPr>
            <p:spPr bwMode="auto">
              <a:xfrm>
                <a:off x="4232219" y="5916089"/>
                <a:ext cx="277759" cy="144669"/>
              </a:xfrm>
              <a:prstGeom prst="rightArrow">
                <a:avLst>
                  <a:gd name="adj1" fmla="val 32705"/>
                  <a:gd name="adj2" fmla="val 54139"/>
                </a:avLst>
              </a:prstGeom>
              <a:blipFill dpi="0" rotWithShape="1">
                <a:blip r:embed="rId8" cstate="print">
                  <a:extLst/>
                </a:blip>
                <a:srcRect/>
                <a:stretch>
                  <a:fillRect/>
                </a:stretch>
              </a:blipFill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 bwMode="auto">
            <a:xfrm>
              <a:off x="4453170" y="6102092"/>
              <a:ext cx="1445607" cy="18839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rPr>
                <a:t>Shelter for Earthquake</a:t>
              </a:r>
              <a:endParaRPr kumimoji="0" lang="zh-TW" altLang="en-US" sz="800" dirty="0">
                <a:solidFill>
                  <a:schemeClr val="tx1"/>
                </a:solidFill>
                <a:latin typeface="+mj-lt"/>
                <a:ea typeface="微軟正黑體" pitchFamily="34" charset="-120"/>
              </a:endParaRPr>
            </a:p>
          </p:txBody>
        </p:sp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7" y="6021288"/>
            <a:ext cx="1701311" cy="513805"/>
            <a:chOff x="5918366" y="5877272"/>
            <a:chExt cx="1842946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pic>
        <p:nvPicPr>
          <p:cNvPr id="32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1497435" y="5200649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3884921" y="6278710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07" y="5612526"/>
            <a:ext cx="72548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群組 9"/>
          <p:cNvGrpSpPr>
            <a:grpSpLocks/>
          </p:cNvGrpSpPr>
          <p:nvPr/>
        </p:nvGrpSpPr>
        <p:grpSpPr bwMode="auto">
          <a:xfrm>
            <a:off x="202223" y="476249"/>
            <a:ext cx="1487366" cy="4680943"/>
            <a:chOff x="378347" y="1476253"/>
            <a:chExt cx="5040560" cy="14284282"/>
          </a:xfrm>
        </p:grpSpPr>
        <p:sp>
          <p:nvSpPr>
            <p:cNvPr id="62" name="矩形 61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71" name="矩形 70"/>
          <p:cNvSpPr/>
          <p:nvPr/>
        </p:nvSpPr>
        <p:spPr bwMode="auto">
          <a:xfrm>
            <a:off x="202223" y="6504438"/>
            <a:ext cx="1487366" cy="201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Made by </a:t>
            </a:r>
            <a:r>
              <a:rPr lang="en-US" altLang="zh-TW" sz="6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Baozhong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Township Office, </a:t>
            </a:r>
            <a:r>
              <a:rPr kumimoji="0" lang="en-US" altLang="zh-TW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August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2022 </a:t>
            </a:r>
            <a:endParaRPr kumimoji="0" lang="zh-TW" altLang="en-US" sz="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28724" y="153408"/>
            <a:ext cx="1015919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Earthquake</a:t>
            </a:r>
            <a:endParaRPr lang="en-US" altLang="zh-TW" sz="1400" dirty="0">
              <a:solidFill>
                <a:schemeClr val="bg1"/>
              </a:solidFill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11" y="942876"/>
            <a:ext cx="1223963" cy="632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4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WU,MING-HE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吳明和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05-697-313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45" name="文字方塊 31"/>
          <p:cNvSpPr txBox="1">
            <a:spLocks noChangeArrowheads="1"/>
          </p:cNvSpPr>
          <p:nvPr/>
        </p:nvSpPr>
        <p:spPr bwMode="auto">
          <a:xfrm>
            <a:off x="219576" y="5170734"/>
            <a:ext cx="1471031" cy="151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Junior </a:t>
            </a:r>
          </a:p>
          <a:p>
            <a:pPr>
              <a:spcAft>
                <a:spcPts val="300"/>
              </a:spcAft>
            </a:pP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High School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94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62,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Zhongsheng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6972056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48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4" t="29686" r="33107" b="21063"/>
          <a:stretch>
            <a:fillRect/>
          </a:stretch>
        </p:blipFill>
        <p:spPr bwMode="auto">
          <a:xfrm>
            <a:off x="1835330" y="606425"/>
            <a:ext cx="7083000" cy="485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054" t="29686" r="33107" b="2106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" name="Picture 4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286" y="1941262"/>
            <a:ext cx="3587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" name="文字方塊 49"/>
          <p:cNvSpPr txBox="1"/>
          <p:nvPr/>
        </p:nvSpPr>
        <p:spPr>
          <a:xfrm>
            <a:off x="2915816" y="1464864"/>
            <a:ext cx="2802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(</a:t>
            </a:r>
            <a:r>
              <a:rPr lang="en-US" altLang="zh-TW" sz="14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1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Junior </a:t>
            </a:r>
            <a:r>
              <a:rPr lang="en-US" altLang="zh-TW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High School)</a:t>
            </a:r>
            <a:endParaRPr lang="en-US" altLang="zh-TW" sz="1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52" name="AutoShape 47"/>
          <p:cNvSpPr>
            <a:spLocks noChangeArrowheads="1"/>
          </p:cNvSpPr>
          <p:nvPr/>
        </p:nvSpPr>
        <p:spPr bwMode="auto">
          <a:xfrm rot="5880000">
            <a:off x="5929389" y="1361520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AutoShape 45"/>
          <p:cNvSpPr>
            <a:spLocks noChangeArrowheads="1"/>
          </p:cNvSpPr>
          <p:nvPr/>
        </p:nvSpPr>
        <p:spPr bwMode="auto">
          <a:xfrm rot="10200000">
            <a:off x="6625473" y="2279358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AutoShape 46"/>
          <p:cNvSpPr>
            <a:spLocks noChangeArrowheads="1"/>
          </p:cNvSpPr>
          <p:nvPr/>
        </p:nvSpPr>
        <p:spPr bwMode="auto">
          <a:xfrm rot="10200000">
            <a:off x="5324475" y="2643188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AutoShape 44"/>
          <p:cNvSpPr>
            <a:spLocks noChangeArrowheads="1"/>
          </p:cNvSpPr>
          <p:nvPr/>
        </p:nvSpPr>
        <p:spPr bwMode="auto">
          <a:xfrm rot="16200000">
            <a:off x="4008437" y="2641601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AutoShape 48"/>
          <p:cNvSpPr>
            <a:spLocks noChangeArrowheads="1"/>
          </p:cNvSpPr>
          <p:nvPr/>
        </p:nvSpPr>
        <p:spPr bwMode="auto">
          <a:xfrm rot="19560000">
            <a:off x="3246438" y="3373438"/>
            <a:ext cx="277812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738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132</Words>
  <Application>Microsoft Office PowerPoint</Application>
  <PresentationFormat>如螢幕大小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華康儷金黑 Std W8</vt:lpstr>
      <vt:lpstr>微軟正黑體</vt:lpstr>
      <vt:lpstr>新細明體</vt:lpstr>
      <vt:lpstr>Arial</vt:lpstr>
      <vt:lpstr>Calibri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28</cp:revision>
  <dcterms:created xsi:type="dcterms:W3CDTF">2022-05-23T07:29:14Z</dcterms:created>
  <dcterms:modified xsi:type="dcterms:W3CDTF">2022-05-25T06:38:15Z</dcterms:modified>
</cp:coreProperties>
</file>