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48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Zhongmin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WU,MING-HE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吳明和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05-697-2313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,149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51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Junior </a:t>
            </a: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High School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94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kumimoji="0"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62,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634</a:t>
            </a:r>
            <a:r>
              <a:rPr lang="zh-TW" altLang="en-US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697-2056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5" y="942876"/>
            <a:ext cx="1451896" cy="63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52" descr="C:\Users\jane\Desktop\水災震災圖\新增資料夾\中民村水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592138"/>
            <a:ext cx="7056783" cy="485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05" y="2492896"/>
            <a:ext cx="272683" cy="272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" name="AutoShape 46"/>
          <p:cNvSpPr>
            <a:spLocks noChangeArrowheads="1"/>
          </p:cNvSpPr>
          <p:nvPr/>
        </p:nvSpPr>
        <p:spPr bwMode="auto">
          <a:xfrm rot="15960000">
            <a:off x="3462360" y="3036528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56" name="AutoShape 47"/>
          <p:cNvSpPr>
            <a:spLocks noChangeArrowheads="1"/>
          </p:cNvSpPr>
          <p:nvPr/>
        </p:nvSpPr>
        <p:spPr bwMode="auto">
          <a:xfrm rot="15720000">
            <a:off x="3508858" y="3509637"/>
            <a:ext cx="277813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62" name="AutoShape 48"/>
          <p:cNvSpPr>
            <a:spLocks noChangeArrowheads="1"/>
          </p:cNvSpPr>
          <p:nvPr/>
        </p:nvSpPr>
        <p:spPr bwMode="auto">
          <a:xfrm rot="9240000" flipV="1">
            <a:off x="5155558" y="2095995"/>
            <a:ext cx="276225" cy="189966"/>
          </a:xfrm>
          <a:prstGeom prst="rightArrow">
            <a:avLst>
              <a:gd name="adj1" fmla="val 32704"/>
              <a:gd name="adj2" fmla="val 53831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微軟正黑體" pitchFamily="32" charset="-120"/>
              <a:ea typeface="微軟正黑體" pitchFamily="3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23028" y="2757644"/>
            <a:ext cx="1829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altLang="zh-TW" sz="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sz="8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Junior </a:t>
            </a:r>
            <a:r>
              <a:rPr lang="en-US" altLang="zh-TW" sz="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High School)</a:t>
            </a:r>
            <a:endParaRPr lang="en-US" altLang="zh-TW" sz="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4" name="文字方塊 3"/>
          <p:cNvSpPr txBox="1"/>
          <p:nvPr/>
        </p:nvSpPr>
        <p:spPr>
          <a:xfrm rot="16605415">
            <a:off x="2797796" y="2004401"/>
            <a:ext cx="1259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solidFill>
                  <a:srgbClr val="FF0000"/>
                </a:solidFill>
              </a:rPr>
              <a:t>(</a:t>
            </a:r>
            <a:r>
              <a:rPr lang="en-US" altLang="zh-TW" sz="1200" dirty="0" err="1" smtClean="0">
                <a:solidFill>
                  <a:srgbClr val="FF0000"/>
                </a:solidFill>
              </a:rPr>
              <a:t>Zhongsheng</a:t>
            </a:r>
            <a:r>
              <a:rPr lang="en-US" altLang="zh-TW" sz="1200" dirty="0" smtClean="0">
                <a:solidFill>
                  <a:srgbClr val="FF0000"/>
                </a:solidFill>
              </a:rPr>
              <a:t> Rd)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0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152</Words>
  <Application>Microsoft Office PowerPoint</Application>
  <PresentationFormat>如螢幕大小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華康儷金黑 Std W8</vt:lpstr>
      <vt:lpstr>微軟正黑體</vt:lpstr>
      <vt:lpstr>新細明體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2022-05-25T06:32:38Z</dcterms:modified>
</cp:coreProperties>
</file>