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6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Pujiang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1,651</a:t>
            </a:r>
            <a:r>
              <a:rPr kumimoji="0" lang="en-US" altLang="zh-TW" sz="80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July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5" y="949173"/>
            <a:ext cx="1451896" cy="65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LIAO,HUI-YI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廖慧義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05-697-6577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50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51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Junior </a:t>
            </a:r>
          </a:p>
          <a:p>
            <a:pPr>
              <a:spcAft>
                <a:spcPts val="300"/>
              </a:spcAft>
            </a:pP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High School</a:t>
            </a: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94 people</a:t>
            </a:r>
            <a:endParaRPr lang="zh-TW" altLang="en-US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Address: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62,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</a:t>
            </a:r>
            <a:r>
              <a:rPr lang="zh-TW" altLang="en-US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(R.O.C.)</a:t>
            </a: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TEL: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05-6972056</a:t>
            </a: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7" t="48268" r="39670" b="11905"/>
          <a:stretch>
            <a:fillRect/>
          </a:stretch>
        </p:blipFill>
        <p:spPr bwMode="auto">
          <a:xfrm>
            <a:off x="1881577" y="650875"/>
            <a:ext cx="6938896" cy="4791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5127" t="48268" r="39670" b="1190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4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081" y="3801870"/>
            <a:ext cx="3603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47"/>
          <p:cNvSpPr>
            <a:spLocks noChangeArrowheads="1"/>
          </p:cNvSpPr>
          <p:nvPr/>
        </p:nvSpPr>
        <p:spPr bwMode="auto">
          <a:xfrm rot="5400000">
            <a:off x="4827468" y="1395925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 rot="3300000">
            <a:off x="4555084" y="3125070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AutoShape 45"/>
          <p:cNvSpPr>
            <a:spLocks noChangeArrowheads="1"/>
          </p:cNvSpPr>
          <p:nvPr/>
        </p:nvSpPr>
        <p:spPr bwMode="auto">
          <a:xfrm rot="16200000">
            <a:off x="4693927" y="3965443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5257402" y="4015859"/>
            <a:ext cx="352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Junior High School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253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131</Words>
  <Application>Microsoft Office PowerPoint</Application>
  <PresentationFormat>如螢幕大小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acer</cp:lastModifiedBy>
  <cp:revision>32</cp:revision>
  <dcterms:created xsi:type="dcterms:W3CDTF">2022-05-23T07:29:14Z</dcterms:created>
  <dcterms:modified xsi:type="dcterms:W3CDTF">2022-07-27T03:11:36Z</dcterms:modified>
</cp:coreProperties>
</file>