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065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hb.gov.tw/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://www.wra.gov.tw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246.swcb.gov.tw/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4" y="397011"/>
              <a:ext cx="29521704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           Evacuation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Map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of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Pujiang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4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1,651</a:t>
            </a:r>
            <a:r>
              <a:rPr kumimoji="0" lang="en-US" altLang="zh-TW" sz="800" smtClean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Earthquake: Take refuge at open spaces or parks.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" name="群組 69"/>
          <p:cNvGrpSpPr>
            <a:grpSpLocks/>
          </p:cNvGrpSpPr>
          <p:nvPr/>
        </p:nvGrpSpPr>
        <p:grpSpPr bwMode="auto">
          <a:xfrm>
            <a:off x="3823680" y="6052488"/>
            <a:ext cx="1575289" cy="400848"/>
            <a:chOff x="4192539" y="5889062"/>
            <a:chExt cx="1706238" cy="401421"/>
          </a:xfrm>
        </p:grpSpPr>
        <p:grpSp>
          <p:nvGrpSpPr>
            <p:cNvPr id="43" name="群組 63"/>
            <p:cNvGrpSpPr>
              <a:grpSpLocks/>
            </p:cNvGrpSpPr>
            <p:nvPr/>
          </p:nvGrpSpPr>
          <p:grpSpPr bwMode="auto">
            <a:xfrm>
              <a:off x="4192539" y="5889062"/>
              <a:ext cx="1706238" cy="217712"/>
              <a:chOff x="4192539" y="5889062"/>
              <a:chExt cx="1706238" cy="217712"/>
            </a:xfrm>
          </p:grpSpPr>
          <p:sp>
            <p:nvSpPr>
              <p:cNvPr id="47" name="矩形 46"/>
              <p:cNvSpPr/>
              <p:nvPr/>
            </p:nvSpPr>
            <p:spPr>
              <a:xfrm>
                <a:off x="4192539" y="5889062"/>
                <a:ext cx="1706238" cy="217799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Evacuation Route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  <p:sp>
            <p:nvSpPr>
              <p:cNvPr id="51" name="向右箭號 109"/>
              <p:cNvSpPr>
                <a:spLocks noChangeAspect="1"/>
              </p:cNvSpPr>
              <p:nvPr/>
            </p:nvSpPr>
            <p:spPr bwMode="auto">
              <a:xfrm>
                <a:off x="4232219" y="5916089"/>
                <a:ext cx="277759" cy="144669"/>
              </a:xfrm>
              <a:prstGeom prst="rightArrow">
                <a:avLst>
                  <a:gd name="adj1" fmla="val 32705"/>
                  <a:gd name="adj2" fmla="val 54139"/>
                </a:avLst>
              </a:prstGeom>
              <a:blipFill dpi="0" rotWithShape="1">
                <a:blip r:embed="rId8" cstate="print">
                  <a:extLst/>
                </a:blip>
                <a:srcRect/>
                <a:stretch>
                  <a:fillRect/>
                </a:stretch>
              </a:blipFill>
              <a:ln w="95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46" name="矩形 45"/>
            <p:cNvSpPr/>
            <p:nvPr/>
          </p:nvSpPr>
          <p:spPr bwMode="auto">
            <a:xfrm>
              <a:off x="4453170" y="6102092"/>
              <a:ext cx="1445607" cy="18839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rPr>
                <a:t>Shelter for Earthquake</a:t>
              </a:r>
              <a:endParaRPr kumimoji="0" lang="zh-TW" altLang="en-US" sz="800" dirty="0">
                <a:solidFill>
                  <a:schemeClr val="tx1"/>
                </a:solidFill>
                <a:latin typeface="+mj-lt"/>
                <a:ea typeface="微軟正黑體" pitchFamily="34" charset="-120"/>
              </a:endParaRPr>
            </a:p>
          </p:txBody>
        </p:sp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7" y="6021288"/>
            <a:ext cx="1701311" cy="513805"/>
            <a:chOff x="5918366" y="5877272"/>
            <a:chExt cx="1842946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pic>
        <p:nvPicPr>
          <p:cNvPr id="32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1497435" y="5200649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3884921" y="6278710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007" y="5612526"/>
            <a:ext cx="72548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6" name="群組 9"/>
          <p:cNvGrpSpPr>
            <a:grpSpLocks/>
          </p:cNvGrpSpPr>
          <p:nvPr/>
        </p:nvGrpSpPr>
        <p:grpSpPr bwMode="auto">
          <a:xfrm>
            <a:off x="202223" y="476249"/>
            <a:ext cx="1487366" cy="4680943"/>
            <a:chOff x="378347" y="1476253"/>
            <a:chExt cx="5040560" cy="14284282"/>
          </a:xfrm>
        </p:grpSpPr>
        <p:sp>
          <p:nvSpPr>
            <p:cNvPr id="62" name="矩形 61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71" name="矩形 70"/>
          <p:cNvSpPr/>
          <p:nvPr/>
        </p:nvSpPr>
        <p:spPr bwMode="auto">
          <a:xfrm>
            <a:off x="202223" y="6504438"/>
            <a:ext cx="1487366" cy="2011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Made by </a:t>
            </a:r>
            <a:r>
              <a:rPr lang="en-US" altLang="zh-TW" sz="600" b="1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Baozhong</a:t>
            </a:r>
            <a:r>
              <a:rPr kumimoji="0" lang="en-US" altLang="zh-TW" sz="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Township Office, </a:t>
            </a:r>
            <a:r>
              <a:rPr kumimoji="0" lang="en-US" altLang="zh-TW" sz="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July </a:t>
            </a:r>
            <a:r>
              <a:rPr kumimoji="0" lang="en-US" altLang="zh-TW" sz="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2022 </a:t>
            </a:r>
            <a:endParaRPr kumimoji="0" lang="zh-TW" altLang="en-US" sz="6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28724" y="153408"/>
            <a:ext cx="1015919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Earthquake</a:t>
            </a:r>
          </a:p>
        </p:txBody>
      </p:sp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5" y="949173"/>
            <a:ext cx="1451896" cy="657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LIAO,HUI-YI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廖慧義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kumimoji="0"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05-697-6577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50" name="文字方塊 31"/>
          <p:cNvSpPr txBox="1">
            <a:spLocks noChangeArrowheads="1"/>
          </p:cNvSpPr>
          <p:nvPr/>
        </p:nvSpPr>
        <p:spPr bwMode="auto">
          <a:xfrm>
            <a:off x="215307" y="5161208"/>
            <a:ext cx="1471031" cy="151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Junior </a:t>
            </a:r>
          </a:p>
          <a:p>
            <a:pPr>
              <a:spcAft>
                <a:spcPts val="300"/>
              </a:spcAft>
            </a:pP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High School</a:t>
            </a:r>
          </a:p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94 people</a:t>
            </a:r>
            <a:endParaRPr lang="zh-TW" altLang="en-US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Address: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No. 62,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Zhongsheng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Rd.,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634</a:t>
            </a:r>
            <a:r>
              <a:rPr lang="zh-TW" altLang="en-US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Taiwan (R.O.C.)</a:t>
            </a:r>
          </a:p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TEL: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05-6972056</a:t>
            </a: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52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7" t="48268" r="39670" b="11905"/>
          <a:stretch>
            <a:fillRect/>
          </a:stretch>
        </p:blipFill>
        <p:spPr bwMode="auto">
          <a:xfrm>
            <a:off x="1881577" y="650875"/>
            <a:ext cx="6938896" cy="4791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5127" t="48268" r="39670" b="1190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3" name="Picture 4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081" y="3801870"/>
            <a:ext cx="360363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5" name="AutoShape 47"/>
          <p:cNvSpPr>
            <a:spLocks noChangeArrowheads="1"/>
          </p:cNvSpPr>
          <p:nvPr/>
        </p:nvSpPr>
        <p:spPr bwMode="auto">
          <a:xfrm rot="5400000">
            <a:off x="4827468" y="1395925"/>
            <a:ext cx="277812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 rot="3300000">
            <a:off x="4555084" y="3125070"/>
            <a:ext cx="277813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0" name="AutoShape 45"/>
          <p:cNvSpPr>
            <a:spLocks noChangeArrowheads="1"/>
          </p:cNvSpPr>
          <p:nvPr/>
        </p:nvSpPr>
        <p:spPr bwMode="auto">
          <a:xfrm rot="16200000">
            <a:off x="4693927" y="3965443"/>
            <a:ext cx="277812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0" name="文字方塊 79"/>
          <p:cNvSpPr txBox="1"/>
          <p:nvPr/>
        </p:nvSpPr>
        <p:spPr>
          <a:xfrm>
            <a:off x="5257402" y="4015859"/>
            <a:ext cx="3522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en-US" altLang="zh-TW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Junior High School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2539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131</Words>
  <Application>Microsoft Office PowerPoint</Application>
  <PresentationFormat>如螢幕大小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華康儷金黑 Std W8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acer</cp:lastModifiedBy>
  <cp:revision>32</cp:revision>
  <dcterms:created xsi:type="dcterms:W3CDTF">2022-05-23T07:29:14Z</dcterms:created>
  <dcterms:modified xsi:type="dcterms:W3CDTF">2022-07-27T03:11:36Z</dcterms:modified>
</cp:coreProperties>
</file>