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18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Pujiang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LIAO,HUI-YI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廖慧義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05-697-6577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</a:t>
            </a:r>
            <a:r>
              <a:rPr kumimoji="0" lang="en-US" altLang="zh-TW" sz="8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,651</a:t>
            </a:r>
            <a:r>
              <a:rPr kumimoji="0" lang="en-US" altLang="zh-TW" sz="80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94 people</a:t>
            </a:r>
            <a:endParaRPr lang="zh-TW" altLang="en-US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</a:t>
            </a:r>
            <a:r>
              <a:rPr lang="zh-TW" altLang="en-US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(R.O.C.)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TEL: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05-697-2056</a:t>
            </a: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July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49173"/>
            <a:ext cx="1451896" cy="65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4" name="Picture 49" descr="C:\Users\jane\Desktop\水災震災圖\埔姜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763" y="579047"/>
            <a:ext cx="7011147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3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76" y="2965153"/>
            <a:ext cx="336181" cy="33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6" name="AutoShape 46"/>
          <p:cNvSpPr>
            <a:spLocks noChangeArrowheads="1"/>
          </p:cNvSpPr>
          <p:nvPr/>
        </p:nvSpPr>
        <p:spPr bwMode="auto">
          <a:xfrm rot="6420000">
            <a:off x="3611721" y="2202740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46"/>
          <p:cNvSpPr>
            <a:spLocks noChangeArrowheads="1"/>
          </p:cNvSpPr>
          <p:nvPr/>
        </p:nvSpPr>
        <p:spPr bwMode="auto">
          <a:xfrm rot="16200000">
            <a:off x="3713901" y="3561020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AutoShape 49"/>
          <p:cNvSpPr>
            <a:spLocks noChangeArrowheads="1"/>
          </p:cNvSpPr>
          <p:nvPr/>
        </p:nvSpPr>
        <p:spPr bwMode="auto">
          <a:xfrm rot="8697268">
            <a:off x="4416241" y="2446128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718531" y="2643948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High School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21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148</Words>
  <Application>Microsoft Office PowerPoint</Application>
  <PresentationFormat>如螢幕大小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華康儷金黑 Std W8</vt:lpstr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acer</cp:lastModifiedBy>
  <cp:revision>36</cp:revision>
  <dcterms:created xsi:type="dcterms:W3CDTF">2022-05-23T07:29:14Z</dcterms:created>
  <dcterms:modified xsi:type="dcterms:W3CDTF">2022-07-27T03:18:26Z</dcterms:modified>
</cp:coreProperties>
</file>