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618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hyperlink" Target="http://www.thb.gov.tw/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ra.gov.tw/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246.swcb.gov.tw/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182" y="5624463"/>
            <a:ext cx="724852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3" y="397011"/>
              <a:ext cx="29521702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Evacuation Map of </a:t>
              </a:r>
              <a:r>
                <a:rPr lang="en-US" altLang="zh-TW" sz="1600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Pujiang</a:t>
              </a:r>
              <a:r>
                <a:rPr lang="en-US" altLang="zh-TW" sz="16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 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2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LIAO,HUI-YI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廖慧義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kumimoji="0"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05-697-6577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7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</a:t>
            </a:r>
            <a:r>
              <a:rPr kumimoji="0" lang="en-US" altLang="zh-TW" sz="8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,651</a:t>
            </a:r>
            <a:r>
              <a:rPr kumimoji="0" lang="en-US" altLang="zh-TW" sz="800" smtClean="0"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6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Junior </a:t>
            </a:r>
          </a:p>
          <a:p>
            <a:pPr>
              <a:spcAft>
                <a:spcPts val="300"/>
              </a:spcAft>
            </a:pP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High School</a:t>
            </a:r>
          </a:p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94 people</a:t>
            </a:r>
            <a:endParaRPr lang="zh-TW" altLang="en-US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Address: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62,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Zhongsheng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634</a:t>
            </a:r>
            <a:r>
              <a:rPr lang="zh-TW" altLang="en-US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(R.O.C.)</a:t>
            </a:r>
          </a:p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TEL: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05-697-2056</a:t>
            </a: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08" y="5182348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Floods: Vertical refuge. People live in lowlands go to shelters.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群組 39"/>
          <p:cNvGrpSpPr/>
          <p:nvPr/>
        </p:nvGrpSpPr>
        <p:grpSpPr>
          <a:xfrm>
            <a:off x="3823680" y="6052488"/>
            <a:ext cx="1575289" cy="400848"/>
            <a:chOff x="3823680" y="5980480"/>
            <a:chExt cx="1575289" cy="400848"/>
          </a:xfrm>
        </p:grpSpPr>
        <p:grpSp>
          <p:nvGrpSpPr>
            <p:cNvPr id="41" name="群組 69"/>
            <p:cNvGrpSpPr>
              <a:grpSpLocks/>
            </p:cNvGrpSpPr>
            <p:nvPr/>
          </p:nvGrpSpPr>
          <p:grpSpPr bwMode="auto">
            <a:xfrm>
              <a:off x="3823680" y="5980480"/>
              <a:ext cx="1575289" cy="400848"/>
              <a:chOff x="4192539" y="5889062"/>
              <a:chExt cx="1706238" cy="401421"/>
            </a:xfrm>
          </p:grpSpPr>
          <p:grpSp>
            <p:nvGrpSpPr>
              <p:cNvPr id="43" name="群組 63"/>
              <p:cNvGrpSpPr>
                <a:grpSpLocks/>
              </p:cNvGrpSpPr>
              <p:nvPr/>
            </p:nvGrpSpPr>
            <p:grpSpPr bwMode="auto">
              <a:xfrm>
                <a:off x="4192539" y="5889062"/>
                <a:ext cx="1706238" cy="217712"/>
                <a:chOff x="4192539" y="5889062"/>
                <a:chExt cx="1706238" cy="217712"/>
              </a:xfrm>
            </p:grpSpPr>
            <p:sp>
              <p:nvSpPr>
                <p:cNvPr id="47" name="矩形 46"/>
                <p:cNvSpPr/>
                <p:nvPr/>
              </p:nvSpPr>
              <p:spPr>
                <a:xfrm>
                  <a:off x="4192539" y="5889062"/>
                  <a:ext cx="1706238" cy="21779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TW" sz="800" dirty="0">
                      <a:solidFill>
                        <a:schemeClr val="tx1"/>
                      </a:solidFill>
                      <a:latin typeface="+mj-lt"/>
                      <a:ea typeface="微軟正黑體" pitchFamily="34" charset="-120"/>
                    </a:rPr>
                    <a:t>Evacuation Route</a:t>
                  </a:r>
                  <a:endParaRPr kumimoji="0" lang="zh-TW" altLang="en-US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endParaRPr>
                </a:p>
              </p:txBody>
            </p:sp>
            <p:sp>
              <p:nvSpPr>
                <p:cNvPr id="51" name="向右箭號 109"/>
                <p:cNvSpPr>
                  <a:spLocks noChangeAspect="1"/>
                </p:cNvSpPr>
                <p:nvPr/>
              </p:nvSpPr>
              <p:spPr bwMode="auto">
                <a:xfrm>
                  <a:off x="4232219" y="5916089"/>
                  <a:ext cx="277759" cy="144669"/>
                </a:xfrm>
                <a:prstGeom prst="rightArrow">
                  <a:avLst>
                    <a:gd name="adj1" fmla="val 32705"/>
                    <a:gd name="adj2" fmla="val 54139"/>
                  </a:avLst>
                </a:prstGeom>
                <a:blipFill dpi="0" rotWithShape="1">
                  <a:blip r:embed="rId10" cstate="print">
                    <a:extLst/>
                  </a:blip>
                  <a:srcRect/>
                  <a:stretch>
                    <a:fillRect/>
                  </a:stretch>
                </a:blipFill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latin typeface="+mj-lt"/>
                    <a:ea typeface="微軟正黑體" pitchFamily="34" charset="-120"/>
                  </a:endParaRPr>
                </a:p>
              </p:txBody>
            </p:sp>
          </p:grpSp>
          <p:sp>
            <p:nvSpPr>
              <p:cNvPr id="46" name="矩形 45"/>
              <p:cNvSpPr/>
              <p:nvPr/>
            </p:nvSpPr>
            <p:spPr bwMode="auto">
              <a:xfrm>
                <a:off x="4232219" y="6102092"/>
                <a:ext cx="1666558" cy="188391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Shelter for Flood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772" y="6181048"/>
              <a:ext cx="176213" cy="176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6" y="6021288"/>
            <a:ext cx="1708693" cy="513805"/>
            <a:chOff x="5918366" y="5877272"/>
            <a:chExt cx="1850943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  <p:grpSp>
          <p:nvGrpSpPr>
            <p:cNvPr id="59" name="群組 28"/>
            <p:cNvGrpSpPr>
              <a:grpSpLocks/>
            </p:cNvGrpSpPr>
            <p:nvPr/>
          </p:nvGrpSpPr>
          <p:grpSpPr bwMode="auto">
            <a:xfrm>
              <a:off x="6050593" y="6165507"/>
              <a:ext cx="1718716" cy="225316"/>
              <a:chOff x="6050593" y="6165507"/>
              <a:chExt cx="1718716" cy="225316"/>
            </a:xfrm>
          </p:grpSpPr>
          <p:pic>
            <p:nvPicPr>
              <p:cNvPr id="60" name="圖片 50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6050593" y="6216287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" name="矩形 60"/>
              <p:cNvSpPr/>
              <p:nvPr/>
            </p:nvSpPr>
            <p:spPr>
              <a:xfrm>
                <a:off x="6304610" y="6165507"/>
                <a:ext cx="1464699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Emergency Operation Center, EOC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66" name="群組 9"/>
          <p:cNvGrpSpPr>
            <a:grpSpLocks/>
          </p:cNvGrpSpPr>
          <p:nvPr/>
        </p:nvGrpSpPr>
        <p:grpSpPr bwMode="auto">
          <a:xfrm>
            <a:off x="202223" y="476249"/>
            <a:ext cx="1487366" cy="6229351"/>
            <a:chOff x="378347" y="1476253"/>
            <a:chExt cx="5040560" cy="19009376"/>
          </a:xfrm>
        </p:grpSpPr>
        <p:sp>
          <p:nvSpPr>
            <p:cNvPr id="67" name="矩形 66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378347" y="19871767"/>
              <a:ext cx="5040560" cy="613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Made by </a:t>
              </a:r>
              <a:r>
                <a:rPr lang="en-US" altLang="zh-TW" sz="600" b="1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Township Office, 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July </a:t>
              </a:r>
              <a:r>
                <a:rPr kumimoji="0"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2022 </a:t>
              </a:r>
              <a:endParaRPr kumimoji="0" lang="zh-TW" altLang="en-US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7452321" y="5978226"/>
            <a:ext cx="1542091" cy="720725"/>
            <a:chOff x="7452321" y="5978226"/>
            <a:chExt cx="1542091" cy="720725"/>
          </a:xfrm>
        </p:grpSpPr>
        <p:pic>
          <p:nvPicPr>
            <p:cNvPr id="45" name="Picture 55" descr="圖例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82"/>
            <a:stretch/>
          </p:blipFill>
          <p:spPr bwMode="auto">
            <a:xfrm>
              <a:off x="7452321" y="5978226"/>
              <a:ext cx="152440" cy="7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矩形 47"/>
            <p:cNvSpPr/>
            <p:nvPr/>
          </p:nvSpPr>
          <p:spPr bwMode="auto">
            <a:xfrm>
              <a:off x="7649661" y="5998513"/>
              <a:ext cx="1344751" cy="67084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0.5-1.0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1.0-2.0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2.0-3.0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&gt;3.0 m</a:t>
              </a: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28724" y="153408"/>
            <a:ext cx="662361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Floods</a:t>
            </a:r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5" y="949173"/>
            <a:ext cx="1451896" cy="65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4" name="Picture 49" descr="C:\Users\jane\Desktop\水災震災圖\埔姜村水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763" y="579047"/>
            <a:ext cx="7011147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3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576" y="2965153"/>
            <a:ext cx="336181" cy="336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6" name="AutoShape 46"/>
          <p:cNvSpPr>
            <a:spLocks noChangeArrowheads="1"/>
          </p:cNvSpPr>
          <p:nvPr/>
        </p:nvSpPr>
        <p:spPr bwMode="auto">
          <a:xfrm rot="6420000">
            <a:off x="3611721" y="2202740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AutoShape 46"/>
          <p:cNvSpPr>
            <a:spLocks noChangeArrowheads="1"/>
          </p:cNvSpPr>
          <p:nvPr/>
        </p:nvSpPr>
        <p:spPr bwMode="auto">
          <a:xfrm rot="16200000">
            <a:off x="3713901" y="3561020"/>
            <a:ext cx="277812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AutoShape 49"/>
          <p:cNvSpPr>
            <a:spLocks noChangeArrowheads="1"/>
          </p:cNvSpPr>
          <p:nvPr/>
        </p:nvSpPr>
        <p:spPr bwMode="auto">
          <a:xfrm rot="8697268">
            <a:off x="4416241" y="2446128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718531" y="2643948"/>
            <a:ext cx="361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b="1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Junior High School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021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148</Words>
  <Application>Microsoft Office PowerPoint</Application>
  <PresentationFormat>如螢幕大小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華康儷金黑 Std W8</vt:lpstr>
      <vt:lpstr>微軟正黑體</vt:lpstr>
      <vt:lpstr>新細明體</vt:lpstr>
      <vt:lpstr>Arial</vt:lpstr>
      <vt:lpstr>Calibri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acer</cp:lastModifiedBy>
  <cp:revision>36</cp:revision>
  <dcterms:created xsi:type="dcterms:W3CDTF">2022-05-23T07:29:14Z</dcterms:created>
  <dcterms:modified xsi:type="dcterms:W3CDTF">2022-07-27T03:18:26Z</dcterms:modified>
</cp:coreProperties>
</file>