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58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Xinhu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1,243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8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4" y="949173"/>
            <a:ext cx="1390948" cy="65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" name="文字方塊 24"/>
          <p:cNvSpPr txBox="1">
            <a:spLocks noChangeArrowheads="1"/>
          </p:cNvSpPr>
          <p:nvPr/>
        </p:nvSpPr>
        <p:spPr bwMode="auto">
          <a:xfrm>
            <a:off x="187416" y="188086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WU,SHEN-ZHE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吳慎哲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05-697-2334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50" name="文字方塊 31"/>
          <p:cNvSpPr txBox="1">
            <a:spLocks noChangeArrowheads="1"/>
          </p:cNvSpPr>
          <p:nvPr/>
        </p:nvSpPr>
        <p:spPr bwMode="auto">
          <a:xfrm>
            <a:off x="180501" y="5174806"/>
            <a:ext cx="147103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Fuxing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Elementary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School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80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71,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Fuxing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697-2490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0" t="52339" r="42911" b="11124"/>
          <a:stretch>
            <a:fillRect/>
          </a:stretch>
        </p:blipFill>
        <p:spPr bwMode="auto">
          <a:xfrm>
            <a:off x="1881577" y="620713"/>
            <a:ext cx="6938896" cy="485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690" t="52339" r="42911" b="1112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4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86" y="3272160"/>
            <a:ext cx="39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43"/>
          <p:cNvSpPr>
            <a:spLocks noChangeArrowheads="1"/>
          </p:cNvSpPr>
          <p:nvPr/>
        </p:nvSpPr>
        <p:spPr bwMode="auto">
          <a:xfrm rot="5520000">
            <a:off x="4658789" y="2832460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AutoShape 44"/>
          <p:cNvSpPr>
            <a:spLocks noChangeArrowheads="1"/>
          </p:cNvSpPr>
          <p:nvPr/>
        </p:nvSpPr>
        <p:spPr bwMode="auto">
          <a:xfrm rot="11820000">
            <a:off x="5967916" y="3508053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AutoShape 43"/>
          <p:cNvSpPr>
            <a:spLocks noChangeArrowheads="1"/>
          </p:cNvSpPr>
          <p:nvPr/>
        </p:nvSpPr>
        <p:spPr bwMode="auto">
          <a:xfrm rot="5520000">
            <a:off x="5667368" y="1530418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3244089" y="3763582"/>
            <a:ext cx="273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Fuxing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Elementary </a:t>
            </a:r>
            <a:r>
              <a:rPr lang="en-US" altLang="zh-TW" dirty="0" smtClean="0">
                <a:solidFill>
                  <a:srgbClr val="FF0000"/>
                </a:solidFill>
              </a:rPr>
              <a:t>School)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5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129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29</cp:revision>
  <dcterms:created xsi:type="dcterms:W3CDTF">2022-05-23T07:29:14Z</dcterms:created>
  <dcterms:modified xsi:type="dcterms:W3CDTF">2022-05-25T07:14:45Z</dcterms:modified>
</cp:coreProperties>
</file>