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9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Xinhu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WU,SHEN-ZHE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吳慎哲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05-697-2334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1,243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Fuxing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Elementary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80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71,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Fuxing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697-2490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62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49173"/>
            <a:ext cx="1390948" cy="65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" name="Picture 50" descr="C:\Users\jane\Desktop\水災震災圖\新湖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616688"/>
            <a:ext cx="6874197" cy="487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75" y="3089126"/>
            <a:ext cx="366985" cy="36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" name="AutoShape 46"/>
          <p:cNvSpPr>
            <a:spLocks noChangeArrowheads="1"/>
          </p:cNvSpPr>
          <p:nvPr/>
        </p:nvSpPr>
        <p:spPr bwMode="auto">
          <a:xfrm rot="10451678">
            <a:off x="3128167" y="2630907"/>
            <a:ext cx="298450" cy="179387"/>
          </a:xfrm>
          <a:prstGeom prst="rightArrow">
            <a:avLst>
              <a:gd name="adj1" fmla="val 32704"/>
              <a:gd name="adj2" fmla="val 53909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AutoShape 47"/>
          <p:cNvSpPr>
            <a:spLocks noChangeArrowheads="1"/>
          </p:cNvSpPr>
          <p:nvPr/>
        </p:nvSpPr>
        <p:spPr bwMode="auto">
          <a:xfrm rot="12724705">
            <a:off x="4088871" y="3047761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AutoShape 45"/>
          <p:cNvSpPr>
            <a:spLocks noChangeArrowheads="1"/>
          </p:cNvSpPr>
          <p:nvPr/>
        </p:nvSpPr>
        <p:spPr bwMode="auto">
          <a:xfrm rot="5700000">
            <a:off x="3380082" y="1851393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36240" y="3587043"/>
            <a:ext cx="273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Fuxing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Elementary </a:t>
            </a:r>
            <a:r>
              <a:rPr lang="en-US" altLang="zh-TW" dirty="0" smtClean="0">
                <a:solidFill>
                  <a:srgbClr val="FF0000"/>
                </a:solidFill>
              </a:rPr>
              <a:t>School)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6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145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2022-05-25T06:35:27Z</dcterms:modified>
</cp:coreProperties>
</file>