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9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://www.thb.gov.tw/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ra.gov.tw/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246.swcb.gov.tw/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82" y="5624463"/>
            <a:ext cx="72485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3" y="397011"/>
              <a:ext cx="29521702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Evacuation Map of </a:t>
              </a:r>
              <a:r>
                <a:rPr lang="en-US" altLang="zh-TW" dirty="0" err="1" smtClean="0">
                  <a:solidFill>
                    <a:srgbClr val="FF0000"/>
                  </a:solidFill>
                </a:rPr>
                <a:t>Xinhu</a:t>
              </a:r>
              <a:r>
                <a:rPr lang="en-US" altLang="zh-TW" sz="1600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 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2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WU,SHEN-ZHE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吳慎哲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05-697-2334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7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1,243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6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Fuxing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Elementary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School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80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71,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Fuxing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697-2490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08" y="5182348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Floods: Vertical refuge. People live in lowlands go to shelters.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群組 39"/>
          <p:cNvGrpSpPr/>
          <p:nvPr/>
        </p:nvGrpSpPr>
        <p:grpSpPr>
          <a:xfrm>
            <a:off x="3823680" y="6052488"/>
            <a:ext cx="1575289" cy="400848"/>
            <a:chOff x="3823680" y="5980480"/>
            <a:chExt cx="1575289" cy="400848"/>
          </a:xfrm>
        </p:grpSpPr>
        <p:grpSp>
          <p:nvGrpSpPr>
            <p:cNvPr id="41" name="群組 69"/>
            <p:cNvGrpSpPr>
              <a:grpSpLocks/>
            </p:cNvGrpSpPr>
            <p:nvPr/>
          </p:nvGrpSpPr>
          <p:grpSpPr bwMode="auto">
            <a:xfrm>
              <a:off x="3823680" y="5980480"/>
              <a:ext cx="1575289" cy="400848"/>
              <a:chOff x="4192539" y="5889062"/>
              <a:chExt cx="1706238" cy="401421"/>
            </a:xfrm>
          </p:grpSpPr>
          <p:grpSp>
            <p:nvGrpSpPr>
              <p:cNvPr id="43" name="群組 63"/>
              <p:cNvGrpSpPr>
                <a:grpSpLocks/>
              </p:cNvGrpSpPr>
              <p:nvPr/>
            </p:nvGrpSpPr>
            <p:grpSpPr bwMode="auto">
              <a:xfrm>
                <a:off x="4192539" y="5889062"/>
                <a:ext cx="1706238" cy="217712"/>
                <a:chOff x="4192539" y="5889062"/>
                <a:chExt cx="1706238" cy="217712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4192539" y="5889062"/>
                  <a:ext cx="1706238" cy="21779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TW" sz="800" dirty="0">
                      <a:solidFill>
                        <a:schemeClr val="tx1"/>
                      </a:solidFill>
                      <a:latin typeface="+mj-lt"/>
                      <a:ea typeface="微軟正黑體" pitchFamily="34" charset="-120"/>
                    </a:rPr>
                    <a:t>Evacuation Route</a:t>
                  </a:r>
                  <a:endParaRPr kumimoji="0" lang="zh-TW" altLang="en-US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endParaRPr>
                </a:p>
              </p:txBody>
            </p:sp>
            <p:sp>
              <p:nvSpPr>
                <p:cNvPr id="51" name="向右箭號 109"/>
                <p:cNvSpPr>
                  <a:spLocks noChangeAspect="1"/>
                </p:cNvSpPr>
                <p:nvPr/>
              </p:nvSpPr>
              <p:spPr bwMode="auto">
                <a:xfrm>
                  <a:off x="4232219" y="5916089"/>
                  <a:ext cx="277759" cy="144669"/>
                </a:xfrm>
                <a:prstGeom prst="rightArrow">
                  <a:avLst>
                    <a:gd name="adj1" fmla="val 32705"/>
                    <a:gd name="adj2" fmla="val 54139"/>
                  </a:avLst>
                </a:prstGeom>
                <a:blipFill dpi="0" rotWithShape="1">
                  <a:blip r:embed="rId10" cstate="print">
                    <a:extLst/>
                  </a:blip>
                  <a:srcRect/>
                  <a:stretch>
                    <a:fillRect/>
                  </a:stretch>
                </a:blipFill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latin typeface="+mj-lt"/>
                    <a:ea typeface="微軟正黑體" pitchFamily="34" charset="-120"/>
                  </a:endParaRPr>
                </a:p>
              </p:txBody>
            </p:sp>
          </p:grpSp>
          <p:sp>
            <p:nvSpPr>
              <p:cNvPr id="46" name="矩形 45"/>
              <p:cNvSpPr/>
              <p:nvPr/>
            </p:nvSpPr>
            <p:spPr bwMode="auto">
              <a:xfrm>
                <a:off x="4232219" y="6102092"/>
                <a:ext cx="1666558" cy="188391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Shelter for Flood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772" y="6181048"/>
              <a:ext cx="176213" cy="176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6" y="6021288"/>
            <a:ext cx="1708693" cy="513805"/>
            <a:chOff x="5918366" y="5877272"/>
            <a:chExt cx="1850943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  <p:grpSp>
          <p:nvGrpSpPr>
            <p:cNvPr id="59" name="群組 28"/>
            <p:cNvGrpSpPr>
              <a:grpSpLocks/>
            </p:cNvGrpSpPr>
            <p:nvPr/>
          </p:nvGrpSpPr>
          <p:grpSpPr bwMode="auto">
            <a:xfrm>
              <a:off x="6050593" y="6165507"/>
              <a:ext cx="1718716" cy="225316"/>
              <a:chOff x="6050593" y="6165507"/>
              <a:chExt cx="1718716" cy="225316"/>
            </a:xfrm>
          </p:grpSpPr>
          <p:pic>
            <p:nvPicPr>
              <p:cNvPr id="60" name="圖片 50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050593" y="6216287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矩形 60"/>
              <p:cNvSpPr/>
              <p:nvPr/>
            </p:nvSpPr>
            <p:spPr>
              <a:xfrm>
                <a:off x="6304610" y="6165507"/>
                <a:ext cx="1464699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Emergency Operation Center, EOC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66" name="群組 9"/>
          <p:cNvGrpSpPr>
            <a:grpSpLocks/>
          </p:cNvGrpSpPr>
          <p:nvPr/>
        </p:nvGrpSpPr>
        <p:grpSpPr bwMode="auto">
          <a:xfrm>
            <a:off x="202223" y="476249"/>
            <a:ext cx="1487366" cy="6229351"/>
            <a:chOff x="378347" y="1476253"/>
            <a:chExt cx="5040560" cy="19009376"/>
          </a:xfrm>
        </p:grpSpPr>
        <p:sp>
          <p:nvSpPr>
            <p:cNvPr id="67" name="矩形 66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78347" y="19871767"/>
              <a:ext cx="5040560" cy="613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Made by </a:t>
              </a:r>
              <a:r>
                <a:rPr lang="en-US" altLang="zh-TW" sz="600" b="1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Township Office, </a:t>
              </a:r>
              <a:r>
                <a:rPr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May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2022 </a:t>
              </a:r>
              <a:endParaRPr kumimoji="0" lang="zh-TW" altLang="en-US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452321" y="5978226"/>
            <a:ext cx="1542091" cy="720725"/>
            <a:chOff x="7452321" y="5978226"/>
            <a:chExt cx="1542091" cy="720725"/>
          </a:xfrm>
        </p:grpSpPr>
        <p:pic>
          <p:nvPicPr>
            <p:cNvPr id="45" name="Picture 55" descr="圖例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82"/>
            <a:stretch/>
          </p:blipFill>
          <p:spPr bwMode="auto">
            <a:xfrm>
              <a:off x="7452321" y="5978226"/>
              <a:ext cx="152440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 bwMode="auto">
            <a:xfrm>
              <a:off x="7649661" y="5998513"/>
              <a:ext cx="1344751" cy="67084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0.5-1.0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1.0-2.0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2.0-3.0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&gt;3.0 m</a:t>
              </a: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28724" y="153408"/>
            <a:ext cx="662361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Floods</a:t>
            </a:r>
          </a:p>
        </p:txBody>
      </p:sp>
      <p:pic>
        <p:nvPicPr>
          <p:cNvPr id="62" name="Picture 2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4" y="949173"/>
            <a:ext cx="1390948" cy="654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5" name="Picture 50" descr="C:\Users\jane\Desktop\水災震災圖\新湖村水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616688"/>
            <a:ext cx="6874197" cy="487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2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875" y="3089126"/>
            <a:ext cx="366985" cy="368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5" name="AutoShape 46"/>
          <p:cNvSpPr>
            <a:spLocks noChangeArrowheads="1"/>
          </p:cNvSpPr>
          <p:nvPr/>
        </p:nvSpPr>
        <p:spPr bwMode="auto">
          <a:xfrm rot="10451678">
            <a:off x="3128167" y="2630907"/>
            <a:ext cx="298450" cy="179387"/>
          </a:xfrm>
          <a:prstGeom prst="rightArrow">
            <a:avLst>
              <a:gd name="adj1" fmla="val 32704"/>
              <a:gd name="adj2" fmla="val 53909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AutoShape 47"/>
          <p:cNvSpPr>
            <a:spLocks noChangeArrowheads="1"/>
          </p:cNvSpPr>
          <p:nvPr/>
        </p:nvSpPr>
        <p:spPr bwMode="auto">
          <a:xfrm rot="12724705">
            <a:off x="4088871" y="3047761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AutoShape 45"/>
          <p:cNvSpPr>
            <a:spLocks noChangeArrowheads="1"/>
          </p:cNvSpPr>
          <p:nvPr/>
        </p:nvSpPr>
        <p:spPr bwMode="auto">
          <a:xfrm rot="5700000">
            <a:off x="3380082" y="1851393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036240" y="3587043"/>
            <a:ext cx="2734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 err="1" smtClean="0">
                <a:solidFill>
                  <a:srgbClr val="FF0000"/>
                </a:solidFill>
              </a:rPr>
              <a:t>Fuxing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Elementary </a:t>
            </a:r>
            <a:r>
              <a:rPr lang="en-US" altLang="zh-TW" dirty="0" smtClean="0">
                <a:solidFill>
                  <a:srgbClr val="FF0000"/>
                </a:solidFill>
              </a:rPr>
              <a:t>School)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6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145</Words>
  <Application>Microsoft Office PowerPoint</Application>
  <PresentationFormat>如螢幕大小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34</cp:revision>
  <dcterms:created xsi:type="dcterms:W3CDTF">2022-05-23T07:29:14Z</dcterms:created>
  <dcterms:modified xsi:type="dcterms:W3CDTF">2022-05-25T06:35:27Z</dcterms:modified>
</cp:coreProperties>
</file>