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20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Youcai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887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4" name="Picture 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49173"/>
            <a:ext cx="1411164" cy="62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ZENG,SHU-TOU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曾樹頭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05-697-7798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61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Long Yan Elementary School</a:t>
            </a:r>
            <a:endParaRPr kumimoji="0"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48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15, Ln. 28,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Minsheng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697-2454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70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11" t="26743" r="57826" b="25319"/>
          <a:stretch>
            <a:fillRect/>
          </a:stretch>
        </p:blipFill>
        <p:spPr bwMode="auto">
          <a:xfrm>
            <a:off x="197370" y="544179"/>
            <a:ext cx="8623102" cy="493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-10011" t="26743" r="57826" b="2531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" name="AutoShape 44"/>
          <p:cNvSpPr>
            <a:spLocks noChangeArrowheads="1"/>
          </p:cNvSpPr>
          <p:nvPr/>
        </p:nvSpPr>
        <p:spPr bwMode="auto">
          <a:xfrm>
            <a:off x="3204053" y="4271962"/>
            <a:ext cx="277813" cy="142875"/>
          </a:xfrm>
          <a:prstGeom prst="rightArrow">
            <a:avLst>
              <a:gd name="adj1" fmla="val 32704"/>
              <a:gd name="adj2" fmla="val 54742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" name="AutoShape 45"/>
          <p:cNvSpPr>
            <a:spLocks noChangeArrowheads="1"/>
          </p:cNvSpPr>
          <p:nvPr/>
        </p:nvSpPr>
        <p:spPr bwMode="auto">
          <a:xfrm>
            <a:off x="4416242" y="4334844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AutoShape 46"/>
          <p:cNvSpPr>
            <a:spLocks noChangeArrowheads="1"/>
          </p:cNvSpPr>
          <p:nvPr/>
        </p:nvSpPr>
        <p:spPr bwMode="auto">
          <a:xfrm rot="15780000">
            <a:off x="6012262" y="4305453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5" name="Picture 4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259" y="3581869"/>
            <a:ext cx="3825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6" name="AutoShape 49"/>
          <p:cNvSpPr>
            <a:spLocks noChangeArrowheads="1"/>
          </p:cNvSpPr>
          <p:nvPr/>
        </p:nvSpPr>
        <p:spPr bwMode="auto">
          <a:xfrm rot="10620000">
            <a:off x="5671464" y="3391262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AutoShape 48"/>
          <p:cNvSpPr>
            <a:spLocks noChangeArrowheads="1"/>
          </p:cNvSpPr>
          <p:nvPr/>
        </p:nvSpPr>
        <p:spPr bwMode="auto">
          <a:xfrm rot="5220000">
            <a:off x="5819707" y="2271388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AutoShape 47"/>
          <p:cNvSpPr>
            <a:spLocks noChangeArrowheads="1"/>
          </p:cNvSpPr>
          <p:nvPr/>
        </p:nvSpPr>
        <p:spPr bwMode="auto">
          <a:xfrm rot="5220000">
            <a:off x="5608370" y="1094129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5728745" y="3710416"/>
            <a:ext cx="280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(Long Yan Elementary School)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87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137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2022-05-25T06:40:27Z</dcterms:modified>
</cp:coreProperties>
</file>