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254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Youcai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ZENG,SHU-TOU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曾樹頭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05-697-7798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887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Long Yan Elementary School</a:t>
            </a:r>
            <a:endParaRPr kumimoji="0"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48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15, Ln. 28,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Minsheng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697-2454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49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5" y="949173"/>
            <a:ext cx="1411164" cy="62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2" name="Picture 51" descr="C:\Users\jane\Desktop\水災震災圖\有才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77" y="692267"/>
            <a:ext cx="6938895" cy="479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4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757" y="3827462"/>
            <a:ext cx="374650" cy="37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4" name="AutoShape 47"/>
          <p:cNvSpPr>
            <a:spLocks noChangeArrowheads="1"/>
          </p:cNvSpPr>
          <p:nvPr/>
        </p:nvSpPr>
        <p:spPr bwMode="auto">
          <a:xfrm rot="5233413">
            <a:off x="4728747" y="2940152"/>
            <a:ext cx="276225" cy="144462"/>
          </a:xfrm>
          <a:prstGeom prst="rightArrow">
            <a:avLst>
              <a:gd name="adj1" fmla="val 32704"/>
              <a:gd name="adj2" fmla="val 53831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AutoShape 46"/>
          <p:cNvSpPr>
            <a:spLocks noChangeArrowheads="1"/>
          </p:cNvSpPr>
          <p:nvPr/>
        </p:nvSpPr>
        <p:spPr bwMode="auto">
          <a:xfrm>
            <a:off x="2857346" y="4311533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3161632" y="4311533"/>
            <a:ext cx="280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(Long Yan Elementary School)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1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152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2022-05-25T06:34:14Z</dcterms:modified>
</cp:coreProperties>
</file>