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043E-64AE-4926-81B3-DAF9DA995FD0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4ED-3A41-4D89-BA68-2BBD65B502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57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0E418-4820-4971-A69D-39EEFB653BF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3903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12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hb.gov.tw/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://www.wra.gov.tw/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246.swcb.gov.tw/" TargetMode="External"/><Relationship Id="rId9" Type="http://schemas.openxmlformats.org/officeDocument/2006/relationships/image" Target="../media/image4.jpe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70" y="451319"/>
            <a:ext cx="1506537" cy="62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群組 17"/>
          <p:cNvGrpSpPr>
            <a:grpSpLocks/>
          </p:cNvGrpSpPr>
          <p:nvPr/>
        </p:nvGrpSpPr>
        <p:grpSpPr bwMode="auto">
          <a:xfrm>
            <a:off x="84992" y="8055"/>
            <a:ext cx="8940312" cy="6840537"/>
            <a:chOff x="-14333" y="0"/>
            <a:chExt cx="30276000" cy="21384000"/>
          </a:xfrm>
        </p:grpSpPr>
        <p:sp>
          <p:nvSpPr>
            <p:cNvPr id="19" name="矩形 18"/>
            <p:cNvSpPr/>
            <p:nvPr/>
          </p:nvSpPr>
          <p:spPr>
            <a:xfrm>
              <a:off x="-14333" y="0"/>
              <a:ext cx="30276000" cy="21384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7704" y="397011"/>
              <a:ext cx="29521704" cy="10768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           Evacuation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Map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of </a:t>
              </a:r>
              <a:r>
                <a:rPr lang="en-US" altLang="zh-TW" sz="1600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Chaocuo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Village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, </a:t>
              </a:r>
              <a:r>
                <a:rPr lang="en-US" altLang="zh-TW" sz="1600" dirty="0" err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Township,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Yunlin County</a:t>
              </a:r>
              <a:endParaRPr kumimoji="0"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81826" y="1766699"/>
              <a:ext cx="24117579" cy="154784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343" name="文字方塊 25"/>
          <p:cNvSpPr txBox="1">
            <a:spLocks noChangeArrowheads="1"/>
          </p:cNvSpPr>
          <p:nvPr/>
        </p:nvSpPr>
        <p:spPr bwMode="auto">
          <a:xfrm>
            <a:off x="202223" y="3179440"/>
            <a:ext cx="1502020" cy="10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Soil and Water Conservation Bureau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4"/>
              </a:rPr>
              <a:t>http://246.swcb.gov.tw/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Water Resources Agency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5"/>
              </a:rPr>
              <a:t>http://www.wra.gov.tw/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Directorate General of Highways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6"/>
              </a:rPr>
              <a:t>http://www.thb.gov.tw/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</p:txBody>
      </p:sp>
      <p:sp>
        <p:nvSpPr>
          <p:cNvPr id="14345" name="文字方塊 27"/>
          <p:cNvSpPr txBox="1">
            <a:spLocks noChangeArrowheads="1"/>
          </p:cNvSpPr>
          <p:nvPr/>
        </p:nvSpPr>
        <p:spPr bwMode="auto">
          <a:xfrm>
            <a:off x="209598" y="1557338"/>
            <a:ext cx="14820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Population</a:t>
            </a:r>
            <a:r>
              <a:rPr kumimoji="0" lang="zh-TW" altLang="en-US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900</a:t>
            </a: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35" name="文字方塊 61"/>
          <p:cNvSpPr txBox="1"/>
          <p:nvPr/>
        </p:nvSpPr>
        <p:spPr>
          <a:xfrm>
            <a:off x="141372" y="4479307"/>
            <a:ext cx="162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9750" indent="-539750">
              <a:spcAft>
                <a:spcPts val="300"/>
              </a:spcAft>
            </a:pPr>
            <a:r>
              <a:rPr lang="en-US" altLang="zh-TW" sz="800" dirty="0">
                <a:latin typeface="+mj-lt"/>
                <a:ea typeface="微軟正黑體" pitchFamily="34" charset="-120"/>
              </a:rPr>
              <a:t>Earthquake: Take refuge at open spaces or parks.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2332949" y="6019824"/>
            <a:ext cx="1573823" cy="2174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800" dirty="0">
                <a:solidFill>
                  <a:schemeClr val="tx1"/>
                </a:solidFill>
                <a:latin typeface="+mj-lt"/>
                <a:ea typeface="微軟正黑體" pitchFamily="34" charset="-120"/>
              </a:rPr>
              <a:t>Village Boundary</a:t>
            </a:r>
            <a:endParaRPr kumimoji="0" lang="zh-TW" altLang="en-US" sz="800" dirty="0">
              <a:solidFill>
                <a:schemeClr val="tx1"/>
              </a:solidFill>
              <a:latin typeface="+mj-lt"/>
              <a:ea typeface="微軟正黑體" pitchFamily="34" charset="-12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1" y="6097248"/>
            <a:ext cx="512763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" name="群組 69"/>
          <p:cNvGrpSpPr>
            <a:grpSpLocks/>
          </p:cNvGrpSpPr>
          <p:nvPr/>
        </p:nvGrpSpPr>
        <p:grpSpPr bwMode="auto">
          <a:xfrm>
            <a:off x="3823680" y="6052488"/>
            <a:ext cx="1575289" cy="400848"/>
            <a:chOff x="4192539" y="5889062"/>
            <a:chExt cx="1706238" cy="401421"/>
          </a:xfrm>
        </p:grpSpPr>
        <p:grpSp>
          <p:nvGrpSpPr>
            <p:cNvPr id="43" name="群組 63"/>
            <p:cNvGrpSpPr>
              <a:grpSpLocks/>
            </p:cNvGrpSpPr>
            <p:nvPr/>
          </p:nvGrpSpPr>
          <p:grpSpPr bwMode="auto">
            <a:xfrm>
              <a:off x="4192539" y="5889062"/>
              <a:ext cx="1706238" cy="217712"/>
              <a:chOff x="4192539" y="5889062"/>
              <a:chExt cx="1706238" cy="217712"/>
            </a:xfrm>
          </p:grpSpPr>
          <p:sp>
            <p:nvSpPr>
              <p:cNvPr id="47" name="矩形 46"/>
              <p:cNvSpPr/>
              <p:nvPr/>
            </p:nvSpPr>
            <p:spPr>
              <a:xfrm>
                <a:off x="4192539" y="5889062"/>
                <a:ext cx="1706238" cy="217799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rPr>
                  <a:t>Evacuation Route</a:t>
                </a:r>
                <a:endParaRPr kumimoji="0" lang="zh-TW" altLang="en-US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endParaRPr>
              </a:p>
            </p:txBody>
          </p:sp>
          <p:sp>
            <p:nvSpPr>
              <p:cNvPr id="51" name="向右箭號 109"/>
              <p:cNvSpPr>
                <a:spLocks noChangeAspect="1"/>
              </p:cNvSpPr>
              <p:nvPr/>
            </p:nvSpPr>
            <p:spPr bwMode="auto">
              <a:xfrm>
                <a:off x="4232219" y="5916089"/>
                <a:ext cx="277759" cy="144669"/>
              </a:xfrm>
              <a:prstGeom prst="rightArrow">
                <a:avLst>
                  <a:gd name="adj1" fmla="val 32705"/>
                  <a:gd name="adj2" fmla="val 54139"/>
                </a:avLst>
              </a:prstGeom>
              <a:blipFill dpi="0" rotWithShape="1">
                <a:blip r:embed="rId8" cstate="print">
                  <a:extLst/>
                </a:blip>
                <a:srcRect/>
                <a:stretch>
                  <a:fillRect/>
                </a:stretch>
              </a:blipFill>
              <a:ln w="95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46" name="矩形 45"/>
            <p:cNvSpPr/>
            <p:nvPr/>
          </p:nvSpPr>
          <p:spPr bwMode="auto">
            <a:xfrm>
              <a:off x="4453170" y="6102092"/>
              <a:ext cx="1445607" cy="18839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rPr>
                <a:t>Shelter for Earthquake</a:t>
              </a:r>
              <a:endParaRPr kumimoji="0" lang="zh-TW" altLang="en-US" sz="800" dirty="0">
                <a:solidFill>
                  <a:schemeClr val="tx1"/>
                </a:solidFill>
                <a:latin typeface="+mj-lt"/>
                <a:ea typeface="微軟正黑體" pitchFamily="34" charset="-120"/>
              </a:endParaRPr>
            </a:p>
          </p:txBody>
        </p:sp>
      </p:grpSp>
      <p:grpSp>
        <p:nvGrpSpPr>
          <p:cNvPr id="54" name="群組 62"/>
          <p:cNvGrpSpPr>
            <a:grpSpLocks/>
          </p:cNvGrpSpPr>
          <p:nvPr/>
        </p:nvGrpSpPr>
        <p:grpSpPr bwMode="auto">
          <a:xfrm>
            <a:off x="5596307" y="6021288"/>
            <a:ext cx="1701311" cy="513805"/>
            <a:chOff x="5918366" y="5877272"/>
            <a:chExt cx="1842946" cy="513556"/>
          </a:xfrm>
        </p:grpSpPr>
        <p:grpSp>
          <p:nvGrpSpPr>
            <p:cNvPr id="57" name="群組 1"/>
            <p:cNvGrpSpPr>
              <a:grpSpLocks/>
            </p:cNvGrpSpPr>
            <p:nvPr/>
          </p:nvGrpSpPr>
          <p:grpSpPr bwMode="auto">
            <a:xfrm>
              <a:off x="6028359" y="5877272"/>
              <a:ext cx="1732953" cy="225316"/>
              <a:chOff x="6028359" y="5877272"/>
              <a:chExt cx="1732953" cy="225316"/>
            </a:xfrm>
          </p:grpSpPr>
          <p:pic>
            <p:nvPicPr>
              <p:cNvPr id="63" name="圖片 12" descr="120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6028359" y="5923104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矩形 63"/>
              <p:cNvSpPr/>
              <p:nvPr/>
            </p:nvSpPr>
            <p:spPr>
              <a:xfrm>
                <a:off x="6304610" y="5877272"/>
                <a:ext cx="1456702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Indoor Evacuation Shelter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 bwMode="auto">
            <a:xfrm>
              <a:off x="5918366" y="6165512"/>
              <a:ext cx="1842946" cy="22531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</p:grpSp>
      <p:pic>
        <p:nvPicPr>
          <p:cNvPr id="32" name="圖片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2" t="9837" r="15300" b="21310"/>
          <a:stretch>
            <a:fillRect/>
          </a:stretch>
        </p:blipFill>
        <p:spPr bwMode="auto">
          <a:xfrm>
            <a:off x="1497435" y="5200649"/>
            <a:ext cx="179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圖片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2" t="9837" r="15300" b="21310"/>
          <a:stretch>
            <a:fillRect/>
          </a:stretch>
        </p:blipFill>
        <p:spPr bwMode="auto">
          <a:xfrm>
            <a:off x="3884921" y="6278710"/>
            <a:ext cx="179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007" y="5612526"/>
            <a:ext cx="725487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6" name="群組 9"/>
          <p:cNvGrpSpPr>
            <a:grpSpLocks/>
          </p:cNvGrpSpPr>
          <p:nvPr/>
        </p:nvGrpSpPr>
        <p:grpSpPr bwMode="auto">
          <a:xfrm>
            <a:off x="202223" y="476249"/>
            <a:ext cx="1487366" cy="4680943"/>
            <a:chOff x="378347" y="1476253"/>
            <a:chExt cx="5040560" cy="14284282"/>
          </a:xfrm>
        </p:grpSpPr>
        <p:sp>
          <p:nvSpPr>
            <p:cNvPr id="62" name="矩形 61"/>
            <p:cNvSpPr/>
            <p:nvPr/>
          </p:nvSpPr>
          <p:spPr>
            <a:xfrm>
              <a:off x="378347" y="1476253"/>
              <a:ext cx="5040560" cy="8885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378347" y="2364825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Administration Zone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378347" y="5380832"/>
              <a:ext cx="5040560" cy="431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Emergency notification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378347" y="9071348"/>
              <a:ext cx="5040560" cy="756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 Website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78347" y="12841187"/>
              <a:ext cx="5040560" cy="435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Principle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78347" y="15329386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Shelter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71" name="矩形 70"/>
          <p:cNvSpPr/>
          <p:nvPr/>
        </p:nvSpPr>
        <p:spPr bwMode="auto">
          <a:xfrm>
            <a:off x="202223" y="6504438"/>
            <a:ext cx="1487366" cy="2011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Made by </a:t>
            </a:r>
            <a:r>
              <a:rPr lang="en-US" altLang="zh-TW" sz="600" b="1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Baozhong</a:t>
            </a:r>
            <a:r>
              <a:rPr kumimoji="0" lang="en-US" altLang="zh-TW" sz="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Township Office, </a:t>
            </a:r>
            <a:r>
              <a:rPr kumimoji="0" lang="en-US" altLang="zh-TW" sz="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August</a:t>
            </a: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2022 </a:t>
            </a:r>
            <a:endParaRPr kumimoji="0" lang="zh-TW" altLang="en-US" sz="6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28724" y="153408"/>
            <a:ext cx="1015919" cy="307777"/>
          </a:xfrm>
          <a:prstGeom prst="rect">
            <a:avLst/>
          </a:prstGeom>
          <a:ln>
            <a:solidFill>
              <a:schemeClr val="bg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altLang="zh-TW" sz="1400" dirty="0">
                <a:solidFill>
                  <a:schemeClr val="bg1"/>
                </a:solidFill>
              </a:rPr>
              <a:t>Earthquake</a:t>
            </a:r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25" y="929860"/>
            <a:ext cx="1411164" cy="65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5" name="文字方塊 24"/>
          <p:cNvSpPr txBox="1">
            <a:spLocks noChangeArrowheads="1"/>
          </p:cNvSpPr>
          <p:nvPr/>
        </p:nvSpPr>
        <p:spPr bwMode="auto">
          <a:xfrm>
            <a:off x="171797" y="1881702"/>
            <a:ext cx="1548217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Baozhnog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Emergency Operation Center,(EOC)</a:t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05-6972005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Chief of 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Village: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CHEN,CHENG-CONG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,(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陳成琮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Mobile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05-697-4558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Police Office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2040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Fire Department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2146</a:t>
            </a:r>
            <a:endParaRPr kumimoji="0" lang="zh-TW" altLang="en-US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61" name="文字方塊 31"/>
          <p:cNvSpPr txBox="1">
            <a:spLocks noChangeArrowheads="1"/>
          </p:cNvSpPr>
          <p:nvPr/>
        </p:nvSpPr>
        <p:spPr bwMode="auto">
          <a:xfrm>
            <a:off x="167182" y="5151762"/>
            <a:ext cx="1471031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Shelter: </a:t>
            </a:r>
            <a:r>
              <a:rPr lang="en-US" altLang="zh-TW" sz="8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Chaocuo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W</a:t>
            </a:r>
            <a:r>
              <a:rPr lang="en-US" altLang="zh-TW" sz="8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alderf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Experimental Elementary School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33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people</a:t>
            </a:r>
            <a:endParaRPr kumimoji="0" lang="zh-TW" altLang="en-US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kumimoji="0" lang="en-US" altLang="zh-TW" sz="800" dirty="0" err="1" smtClean="0">
                <a:latin typeface="微軟正黑體" pitchFamily="34" charset="-120"/>
                <a:ea typeface="微軟正黑體" pitchFamily="34" charset="-120"/>
                <a:cs typeface="微軟正黑體"/>
              </a:rPr>
              <a:t>Address</a:t>
            </a:r>
            <a:r>
              <a:rPr lang="en-US" altLang="zh-TW" sz="800" dirty="0" err="1">
                <a:latin typeface="微軟正黑體" pitchFamily="34" charset="-120"/>
                <a:ea typeface="微軟正黑體" pitchFamily="34" charset="-120"/>
                <a:cs typeface="微軟正黑體"/>
              </a:rPr>
              <a:t>: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 96,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Chaocuo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634</a:t>
            </a:r>
            <a:r>
              <a:rPr lang="zh-TW" altLang="en-US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 Taiwan (R.O.C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.)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697-2644</a:t>
            </a:r>
            <a:endParaRPr kumimoji="0" lang="en-US" altLang="zh-TW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endParaRPr kumimoji="0" lang="en-US" altLang="zh-TW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70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6" t="26004" r="56956" b="26256"/>
          <a:stretch>
            <a:fillRect/>
          </a:stretch>
        </p:blipFill>
        <p:spPr bwMode="auto">
          <a:xfrm>
            <a:off x="1911350" y="558800"/>
            <a:ext cx="6909122" cy="491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946" t="26004" r="56956" b="26256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2" name="Picture 4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1638" y="2222249"/>
            <a:ext cx="257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3" name="AutoShape 46"/>
          <p:cNvSpPr>
            <a:spLocks noChangeArrowheads="1"/>
          </p:cNvSpPr>
          <p:nvPr/>
        </p:nvSpPr>
        <p:spPr bwMode="auto">
          <a:xfrm rot="12600000">
            <a:off x="5251658" y="2293307"/>
            <a:ext cx="277812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4" name="AutoShape 48"/>
          <p:cNvSpPr>
            <a:spLocks noChangeArrowheads="1"/>
          </p:cNvSpPr>
          <p:nvPr/>
        </p:nvSpPr>
        <p:spPr bwMode="auto">
          <a:xfrm rot="17280000">
            <a:off x="5095246" y="3219980"/>
            <a:ext cx="277812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5" name="AutoShape 47"/>
          <p:cNvSpPr>
            <a:spLocks noChangeArrowheads="1"/>
          </p:cNvSpPr>
          <p:nvPr/>
        </p:nvSpPr>
        <p:spPr bwMode="auto">
          <a:xfrm rot="1680000">
            <a:off x="4031923" y="2905176"/>
            <a:ext cx="277813" cy="177800"/>
          </a:xfrm>
          <a:prstGeom prst="rightArrow">
            <a:avLst>
              <a:gd name="adj1" fmla="val 32704"/>
              <a:gd name="adj2" fmla="val 54073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6" name="AutoShape 45"/>
          <p:cNvSpPr>
            <a:spLocks noChangeArrowheads="1"/>
          </p:cNvSpPr>
          <p:nvPr/>
        </p:nvSpPr>
        <p:spPr bwMode="auto">
          <a:xfrm rot="16915097">
            <a:off x="3697287" y="4025901"/>
            <a:ext cx="277813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7" name="文字方塊 76"/>
          <p:cNvSpPr txBox="1"/>
          <p:nvPr/>
        </p:nvSpPr>
        <p:spPr>
          <a:xfrm>
            <a:off x="3061444" y="1832649"/>
            <a:ext cx="3959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rgbClr val="FF0000"/>
                </a:solidFill>
              </a:rPr>
              <a:t>(</a:t>
            </a:r>
            <a:r>
              <a:rPr lang="en-US" altLang="zh-TW" sz="1400" dirty="0" err="1" smtClean="0">
                <a:solidFill>
                  <a:srgbClr val="FF0000"/>
                </a:solidFill>
              </a:rPr>
              <a:t>Chaocuo</a:t>
            </a:r>
            <a:r>
              <a:rPr lang="en-US" altLang="zh-TW" sz="1400" dirty="0" smtClean="0">
                <a:solidFill>
                  <a:srgbClr val="FF0000"/>
                </a:solidFill>
              </a:rPr>
              <a:t> </a:t>
            </a:r>
            <a:r>
              <a:rPr lang="en-US" altLang="zh-TW" sz="1400" dirty="0" err="1">
                <a:solidFill>
                  <a:srgbClr val="FF0000"/>
                </a:solidFill>
              </a:rPr>
              <a:t>Walderf</a:t>
            </a:r>
            <a:r>
              <a:rPr lang="en-US" altLang="zh-TW" sz="1400" dirty="0">
                <a:solidFill>
                  <a:srgbClr val="FF0000"/>
                </a:solidFill>
              </a:rPr>
              <a:t> Experimental Elementary </a:t>
            </a:r>
            <a:r>
              <a:rPr lang="en-US" altLang="zh-TW" sz="1400" dirty="0" smtClean="0">
                <a:solidFill>
                  <a:srgbClr val="FF0000"/>
                </a:solidFill>
              </a:rPr>
              <a:t>School)</a:t>
            </a:r>
            <a:endParaRPr lang="en-US" altLang="zh-TW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167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130</Words>
  <Application>Microsoft Office PowerPoint</Application>
  <PresentationFormat>如螢幕大小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華康儷金黑 Std W8</vt:lpstr>
      <vt:lpstr>微軟正黑體</vt:lpstr>
      <vt:lpstr>新細明體</vt:lpstr>
      <vt:lpstr>Arial</vt:lpstr>
      <vt:lpstr>Calibri</vt:lpstr>
      <vt:lpstr>Times New Roman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28</cp:revision>
  <dcterms:created xsi:type="dcterms:W3CDTF">2022-05-23T07:29:14Z</dcterms:created>
  <dcterms:modified xsi:type="dcterms:W3CDTF">2022-05-25T07:15:54Z</dcterms:modified>
</cp:coreProperties>
</file>