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0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Tianyang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 Village,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843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8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3" y="949173"/>
            <a:ext cx="1451898" cy="60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ZHANG,SHEN-GEN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章深根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50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Long Yan Elementary School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48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15, Ln. 28,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Minsheng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3" t="28926" r="25764" b="13846"/>
          <a:stretch>
            <a:fillRect/>
          </a:stretch>
        </p:blipFill>
        <p:spPr bwMode="auto">
          <a:xfrm>
            <a:off x="1911350" y="692267"/>
            <a:ext cx="6946047" cy="470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783" t="28926" r="25764" b="1384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3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568" y="3705225"/>
            <a:ext cx="300037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7"/>
          <p:cNvSpPr>
            <a:spLocks noChangeArrowheads="1"/>
          </p:cNvSpPr>
          <p:nvPr/>
        </p:nvSpPr>
        <p:spPr bwMode="auto">
          <a:xfrm rot="4980000">
            <a:off x="5525580" y="2726716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 rot="15840000">
            <a:off x="5926307" y="4310943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AutoShape 45"/>
          <p:cNvSpPr>
            <a:spLocks noChangeArrowheads="1"/>
          </p:cNvSpPr>
          <p:nvPr/>
        </p:nvSpPr>
        <p:spPr bwMode="auto">
          <a:xfrm>
            <a:off x="4416242" y="4165248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3887861" y="3421239"/>
            <a:ext cx="280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(Long Yan Elementary School)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137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2022-05-25T06:39:22Z</dcterms:modified>
</cp:coreProperties>
</file>