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10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Tianyang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ZHANG,SHEN-GEN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章深根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843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Long Yan Elementary School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48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15, Ln. 28,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Minsheng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50" name="Picture 2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3" y="949173"/>
            <a:ext cx="1451898" cy="60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" name="Picture 50" descr="C:\Users\jane\Desktop\水災震災圖\田洋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77" y="555625"/>
            <a:ext cx="6938896" cy="489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09738"/>
            <a:ext cx="3587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8"/>
          <p:cNvSpPr>
            <a:spLocks noChangeArrowheads="1"/>
          </p:cNvSpPr>
          <p:nvPr/>
        </p:nvSpPr>
        <p:spPr bwMode="auto">
          <a:xfrm rot="4880449">
            <a:off x="4020293" y="2195324"/>
            <a:ext cx="277813" cy="163513"/>
          </a:xfrm>
          <a:prstGeom prst="rightArrow">
            <a:avLst>
              <a:gd name="adj1" fmla="val 32704"/>
              <a:gd name="adj2" fmla="val 54133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AutoShape 47"/>
          <p:cNvSpPr>
            <a:spLocks noChangeArrowheads="1"/>
          </p:cNvSpPr>
          <p:nvPr/>
        </p:nvSpPr>
        <p:spPr bwMode="auto">
          <a:xfrm rot="15755003">
            <a:off x="4415124" y="3632993"/>
            <a:ext cx="220663" cy="144462"/>
          </a:xfrm>
          <a:prstGeom prst="rightArrow">
            <a:avLst>
              <a:gd name="adj1" fmla="val 32704"/>
              <a:gd name="adj2" fmla="val 53978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195781" y="3242532"/>
            <a:ext cx="280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(Long Yan Elementary School)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573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153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2022-05-25T06:33:42Z</dcterms:modified>
</cp:coreProperties>
</file>