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11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Maming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1,585</a:t>
            </a:r>
            <a:r>
              <a:rPr kumimoji="0" lang="en-US" altLang="zh-TW" sz="80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July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65476"/>
            <a:ext cx="1388368" cy="62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GUO,FENG-LIN,(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郭峯霖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05-697-6802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61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 Office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113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451,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Zhongzheng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697-2005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7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2" t="45557" r="37375" b="10498"/>
          <a:stretch>
            <a:fillRect/>
          </a:stretch>
        </p:blipFill>
        <p:spPr bwMode="auto">
          <a:xfrm>
            <a:off x="1861517" y="620713"/>
            <a:ext cx="6958955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292" t="45557" r="37375" b="1049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2" name="Picture 4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02087"/>
            <a:ext cx="396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" name="AutoShape 45"/>
          <p:cNvSpPr>
            <a:spLocks noChangeArrowheads="1"/>
          </p:cNvSpPr>
          <p:nvPr/>
        </p:nvSpPr>
        <p:spPr bwMode="auto">
          <a:xfrm rot="1140000">
            <a:off x="2980954" y="3356091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AutoShape 46"/>
          <p:cNvSpPr>
            <a:spLocks noChangeArrowheads="1"/>
          </p:cNvSpPr>
          <p:nvPr/>
        </p:nvSpPr>
        <p:spPr bwMode="auto">
          <a:xfrm rot="16560000">
            <a:off x="3771128" y="3778691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AutoShape 49"/>
          <p:cNvSpPr>
            <a:spLocks noChangeArrowheads="1"/>
          </p:cNvSpPr>
          <p:nvPr/>
        </p:nvSpPr>
        <p:spPr bwMode="auto">
          <a:xfrm rot="1232768">
            <a:off x="4930546" y="2623064"/>
            <a:ext cx="269875" cy="144463"/>
          </a:xfrm>
          <a:prstGeom prst="rightArrow">
            <a:avLst>
              <a:gd name="adj1" fmla="val 32704"/>
              <a:gd name="adj2" fmla="val 5259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47"/>
          <p:cNvSpPr>
            <a:spLocks noChangeArrowheads="1"/>
          </p:cNvSpPr>
          <p:nvPr/>
        </p:nvSpPr>
        <p:spPr bwMode="auto">
          <a:xfrm rot="21180000">
            <a:off x="6448911" y="3835767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48"/>
          <p:cNvSpPr>
            <a:spLocks noChangeArrowheads="1"/>
          </p:cNvSpPr>
          <p:nvPr/>
        </p:nvSpPr>
        <p:spPr bwMode="auto">
          <a:xfrm rot="19440000">
            <a:off x="6440752" y="4488364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6628143" y="4509314"/>
            <a:ext cx="2257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</a:rPr>
              <a:t>(</a:t>
            </a:r>
            <a:r>
              <a:rPr lang="en-US" altLang="zh-TW" sz="1400" b="1" dirty="0" err="1" smtClean="0">
                <a:solidFill>
                  <a:srgbClr val="FF0000"/>
                </a:solidFill>
              </a:rPr>
              <a:t>Baozhong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1400" b="1" dirty="0">
                <a:solidFill>
                  <a:srgbClr val="FF0000"/>
                </a:solidFill>
              </a:rPr>
              <a:t>Township 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Office)</a:t>
            </a:r>
            <a:endParaRPr lang="en-US" altLang="zh-TW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1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129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acer</cp:lastModifiedBy>
  <cp:revision>31</cp:revision>
  <dcterms:created xsi:type="dcterms:W3CDTF">2022-05-23T07:29:14Z</dcterms:created>
  <dcterms:modified xsi:type="dcterms:W3CDTF">2022-07-08T07:39:59Z</dcterms:modified>
</cp:coreProperties>
</file>