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730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2022/7/8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dirty="0" err="1" smtClean="0">
                  <a:solidFill>
                    <a:srgbClr val="FF0000"/>
                  </a:solidFill>
                </a:rPr>
                <a:t>Maming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GUO,FENG-LIN,(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郭峯霖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05-697-6802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1,585</a:t>
            </a:r>
            <a:r>
              <a:rPr kumimoji="0" lang="en-US" altLang="zh-TW" sz="80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 Office</a:t>
            </a:r>
            <a:endParaRPr kumimoji="0" lang="en-US" altLang="zh-TW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113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451,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Zhongzheng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634,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697-2005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</a:t>
              </a:r>
              <a:r>
                <a:rPr kumimoji="0" lang="en-US" altLang="zh-TW" sz="600" b="1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600" b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July</a:t>
              </a:r>
              <a:r>
                <a:rPr kumimoji="0" lang="en-US" altLang="zh-TW" sz="600" b="1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65476"/>
            <a:ext cx="1388368" cy="623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2" name="Picture 52" descr="C:\Users\jane\Desktop\水災震災圖\馬鳴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577" y="671513"/>
            <a:ext cx="693889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67" y="3308351"/>
            <a:ext cx="347326" cy="347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" name="AutoShape 48"/>
          <p:cNvSpPr>
            <a:spLocks noChangeArrowheads="1"/>
          </p:cNvSpPr>
          <p:nvPr/>
        </p:nvSpPr>
        <p:spPr bwMode="auto">
          <a:xfrm rot="17355978">
            <a:off x="2980953" y="2589067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AutoShape 49"/>
          <p:cNvSpPr>
            <a:spLocks noChangeArrowheads="1"/>
          </p:cNvSpPr>
          <p:nvPr/>
        </p:nvSpPr>
        <p:spPr bwMode="auto">
          <a:xfrm rot="4860000">
            <a:off x="3206098" y="1809074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AutoShape 50"/>
          <p:cNvSpPr>
            <a:spLocks noChangeArrowheads="1"/>
          </p:cNvSpPr>
          <p:nvPr/>
        </p:nvSpPr>
        <p:spPr bwMode="auto">
          <a:xfrm rot="3578114">
            <a:off x="4472417" y="2434105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AutoShape 47"/>
          <p:cNvSpPr>
            <a:spLocks noChangeArrowheads="1"/>
          </p:cNvSpPr>
          <p:nvPr/>
        </p:nvSpPr>
        <p:spPr bwMode="auto">
          <a:xfrm rot="20842500">
            <a:off x="5020876" y="3441644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581332" y="3655677"/>
            <a:ext cx="2257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</a:rPr>
              <a:t>(</a:t>
            </a:r>
            <a:r>
              <a:rPr lang="en-US" altLang="zh-TW" sz="1400" b="1" dirty="0" err="1" smtClean="0">
                <a:solidFill>
                  <a:srgbClr val="FF0000"/>
                </a:solidFill>
              </a:rPr>
              <a:t>Baozhong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1400" b="1" dirty="0">
                <a:solidFill>
                  <a:srgbClr val="FF0000"/>
                </a:solidFill>
              </a:rPr>
              <a:t>Township </a:t>
            </a:r>
            <a:r>
              <a:rPr lang="en-US" altLang="zh-TW" sz="1400" b="1" dirty="0" smtClean="0">
                <a:solidFill>
                  <a:srgbClr val="FF0000"/>
                </a:solidFill>
              </a:rPr>
              <a:t>Office)</a:t>
            </a:r>
            <a:endParaRPr lang="en-US" altLang="zh-TW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18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145</Words>
  <Application>Microsoft Office PowerPoint</Application>
  <PresentationFormat>如螢幕大小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acer</cp:lastModifiedBy>
  <cp:revision>36</cp:revision>
  <dcterms:created xsi:type="dcterms:W3CDTF">2022-05-23T07:29:14Z</dcterms:created>
  <dcterms:modified xsi:type="dcterms:W3CDTF">2022-07-08T09:05:04Z</dcterms:modified>
</cp:coreProperties>
</file>