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3005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  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Longyan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1,303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August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 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Earthquake</a:t>
            </a:r>
          </a:p>
        </p:txBody>
      </p:sp>
      <p:pic>
        <p:nvPicPr>
          <p:cNvPr id="48" name="Picture 2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4" y="990599"/>
            <a:ext cx="145189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ZHUANG,QING-RONG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莊清榮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05-697-1542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44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42" t="29054" r="25893" b="13634"/>
          <a:stretch>
            <a:fillRect/>
          </a:stretch>
        </p:blipFill>
        <p:spPr bwMode="auto">
          <a:xfrm>
            <a:off x="1911351" y="606542"/>
            <a:ext cx="6909122" cy="482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342" t="29054" r="25893" b="13634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5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7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Baochung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Primary </a:t>
            </a:r>
            <a:r>
              <a:rPr lang="en-US" altLang="zh-TW" sz="7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School(12-15Neighborhood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245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 err="1">
                <a:latin typeface="微軟正黑體" pitchFamily="34" charset="-120"/>
                <a:ea typeface="微軟正黑體" pitchFamily="34" charset="-120"/>
                <a:cs typeface="微軟正黑體"/>
              </a:rPr>
              <a:t>: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 7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2, 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Zhongsheng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634 , Taiwan(R.O.C.) </a:t>
            </a:r>
            <a:endParaRPr lang="en-US" altLang="zh-TW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697-2054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52" name="Picture 3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115" y="4819675"/>
            <a:ext cx="3587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" name="AutoShape 45"/>
          <p:cNvSpPr>
            <a:spLocks noChangeArrowheads="1"/>
          </p:cNvSpPr>
          <p:nvPr/>
        </p:nvSpPr>
        <p:spPr bwMode="auto">
          <a:xfrm rot="5820000">
            <a:off x="4722251" y="3334490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AutoShape 46"/>
          <p:cNvSpPr>
            <a:spLocks noChangeArrowheads="1"/>
          </p:cNvSpPr>
          <p:nvPr/>
        </p:nvSpPr>
        <p:spPr bwMode="auto">
          <a:xfrm rot="6623297">
            <a:off x="4592731" y="4584881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2" name="AutoShape 47"/>
          <p:cNvSpPr>
            <a:spLocks noChangeArrowheads="1"/>
          </p:cNvSpPr>
          <p:nvPr/>
        </p:nvSpPr>
        <p:spPr bwMode="auto">
          <a:xfrm rot="11040000">
            <a:off x="4331985" y="5255618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3" name="AutoShape 48"/>
          <p:cNvSpPr>
            <a:spLocks noChangeArrowheads="1"/>
          </p:cNvSpPr>
          <p:nvPr/>
        </p:nvSpPr>
        <p:spPr bwMode="auto">
          <a:xfrm rot="15960000">
            <a:off x="3772139" y="5280902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4537214" y="4829314"/>
            <a:ext cx="3224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</a:t>
            </a:r>
            <a:r>
              <a:rPr lang="en-US" altLang="zh-TW" b="1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Baochung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Primary School)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36796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126</Words>
  <Application>Microsoft Office PowerPoint</Application>
  <PresentationFormat>如螢幕大小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28</cp:revision>
  <dcterms:created xsi:type="dcterms:W3CDTF">2022-05-23T07:29:14Z</dcterms:created>
  <dcterms:modified xsi:type="dcterms:W3CDTF">2022-05-25T07:16:57Z</dcterms:modified>
</cp:coreProperties>
</file>