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5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Longyan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ZHUANG,QING-RONG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莊清榮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05-697-1542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1,303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7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Primary </a:t>
            </a:r>
            <a:r>
              <a:rPr lang="en-US" altLang="zh-TW" sz="7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School(12-15Neighborhood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245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 err="1">
                <a:latin typeface="微軟正黑體" pitchFamily="34" charset="-120"/>
                <a:ea typeface="微軟正黑體" pitchFamily="34" charset="-120"/>
                <a:cs typeface="微軟正黑體"/>
              </a:rPr>
              <a:t>: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 7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2, 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 , Taiwan(R.O.C.) </a:t>
            </a:r>
            <a:endParaRPr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697-2054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62" name="Picture 2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4" y="990599"/>
            <a:ext cx="145189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5" name="Picture 2" descr="C:\Users\jane\Desktop\水災震災圖\龍岩村水2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1" y="666751"/>
            <a:ext cx="6909122" cy="472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4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5053013"/>
            <a:ext cx="40640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" name="AutoShape 47"/>
          <p:cNvSpPr>
            <a:spLocks noChangeArrowheads="1"/>
          </p:cNvSpPr>
          <p:nvPr/>
        </p:nvSpPr>
        <p:spPr bwMode="auto">
          <a:xfrm rot="5700000">
            <a:off x="3721407" y="3654311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AutoShape 48"/>
          <p:cNvSpPr>
            <a:spLocks noChangeArrowheads="1"/>
          </p:cNvSpPr>
          <p:nvPr/>
        </p:nvSpPr>
        <p:spPr bwMode="auto">
          <a:xfrm rot="6518671">
            <a:off x="3279167" y="4176711"/>
            <a:ext cx="255588" cy="190500"/>
          </a:xfrm>
          <a:prstGeom prst="rightArrow">
            <a:avLst>
              <a:gd name="adj1" fmla="val 32704"/>
              <a:gd name="adj2" fmla="val 54567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AutoShape 49"/>
          <p:cNvSpPr>
            <a:spLocks noChangeArrowheads="1"/>
          </p:cNvSpPr>
          <p:nvPr/>
        </p:nvSpPr>
        <p:spPr bwMode="auto">
          <a:xfrm rot="8374739">
            <a:off x="3659315" y="4950786"/>
            <a:ext cx="298450" cy="204788"/>
          </a:xfrm>
          <a:prstGeom prst="rightArrow">
            <a:avLst>
              <a:gd name="adj1" fmla="val 32704"/>
              <a:gd name="adj2" fmla="val 54192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AutoShape 46"/>
          <p:cNvSpPr>
            <a:spLocks noChangeArrowheads="1"/>
          </p:cNvSpPr>
          <p:nvPr/>
        </p:nvSpPr>
        <p:spPr bwMode="auto">
          <a:xfrm rot="5700000">
            <a:off x="4500305" y="2519286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56714" y="4534511"/>
            <a:ext cx="3224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b="1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Primary School)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1083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142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2022-05-25T06:36:33Z</dcterms:modified>
</cp:coreProperties>
</file>