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517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  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Longyan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1,303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August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 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Earthquake</a:t>
            </a:r>
          </a:p>
        </p:txBody>
      </p:sp>
      <p:pic>
        <p:nvPicPr>
          <p:cNvPr id="48" name="Picture 2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4" y="990599"/>
            <a:ext cx="145189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ZHUANG,QING-RONG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莊清榮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05-697-1542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50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7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Chaocuo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7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Walderf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Experimental Elementary School </a:t>
            </a:r>
            <a:r>
              <a:rPr lang="en-US" altLang="zh-TW" sz="7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(1-11Neighborhood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33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: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 96,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Chaocuo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634</a:t>
            </a:r>
            <a:r>
              <a:rPr lang="zh-TW" altLang="en-US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697-2644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53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53" t="24510" r="57813" b="27911"/>
          <a:stretch>
            <a:fillRect/>
          </a:stretch>
        </p:blipFill>
        <p:spPr bwMode="auto">
          <a:xfrm>
            <a:off x="197370" y="582613"/>
            <a:ext cx="8623102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-9753" t="24510" r="57813" b="2791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5" name="Picture 4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061" y="3705225"/>
            <a:ext cx="334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9" name="AutoShape 46"/>
          <p:cNvSpPr>
            <a:spLocks noChangeArrowheads="1"/>
          </p:cNvSpPr>
          <p:nvPr/>
        </p:nvSpPr>
        <p:spPr bwMode="auto">
          <a:xfrm rot="16980000">
            <a:off x="5596956" y="3632993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AutoShape 47"/>
          <p:cNvSpPr>
            <a:spLocks noChangeArrowheads="1"/>
          </p:cNvSpPr>
          <p:nvPr/>
        </p:nvSpPr>
        <p:spPr bwMode="auto">
          <a:xfrm rot="1260000" flipV="1">
            <a:off x="6023874" y="3510431"/>
            <a:ext cx="277812" cy="142875"/>
          </a:xfrm>
          <a:prstGeom prst="rightArrow">
            <a:avLst>
              <a:gd name="adj1" fmla="val 32704"/>
              <a:gd name="adj2" fmla="val 53949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AutoShape 44"/>
          <p:cNvSpPr>
            <a:spLocks noChangeArrowheads="1"/>
          </p:cNvSpPr>
          <p:nvPr/>
        </p:nvSpPr>
        <p:spPr bwMode="auto">
          <a:xfrm>
            <a:off x="4731638" y="4523171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AutoShape 45"/>
          <p:cNvSpPr>
            <a:spLocks noChangeArrowheads="1"/>
          </p:cNvSpPr>
          <p:nvPr/>
        </p:nvSpPr>
        <p:spPr bwMode="auto">
          <a:xfrm rot="17700000">
            <a:off x="4279499" y="5084961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0" name="文字方塊 79"/>
          <p:cNvSpPr txBox="1"/>
          <p:nvPr/>
        </p:nvSpPr>
        <p:spPr>
          <a:xfrm>
            <a:off x="4780731" y="4120171"/>
            <a:ext cx="395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(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Chaocuo</a:t>
            </a:r>
            <a:r>
              <a:rPr lang="en-US" altLang="zh-TW" sz="1400" dirty="0" smtClean="0">
                <a:solidFill>
                  <a:srgbClr val="FF0000"/>
                </a:solidFill>
              </a:rPr>
              <a:t> </a:t>
            </a:r>
            <a:r>
              <a:rPr lang="en-US" altLang="zh-TW" sz="1400" dirty="0" err="1">
                <a:solidFill>
                  <a:srgbClr val="FF0000"/>
                </a:solidFill>
              </a:rPr>
              <a:t>Walderf</a:t>
            </a:r>
            <a:r>
              <a:rPr lang="en-US" altLang="zh-TW" sz="1400" dirty="0">
                <a:solidFill>
                  <a:srgbClr val="FF0000"/>
                </a:solidFill>
              </a:rPr>
              <a:t> Experimental Elementary </a:t>
            </a:r>
            <a:r>
              <a:rPr lang="en-US" altLang="zh-TW" sz="1400" dirty="0" smtClean="0">
                <a:solidFill>
                  <a:srgbClr val="FF0000"/>
                </a:solidFill>
              </a:rPr>
              <a:t>School)</a:t>
            </a:r>
            <a:endParaRPr lang="en-US" altLang="zh-TW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095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133</Words>
  <Application>Microsoft Office PowerPoint</Application>
  <PresentationFormat>如螢幕大小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28</cp:revision>
  <dcterms:created xsi:type="dcterms:W3CDTF">2022-05-23T07:29:14Z</dcterms:created>
  <dcterms:modified xsi:type="dcterms:W3CDTF">2022-05-25T07:17:27Z</dcterms:modified>
</cp:coreProperties>
</file>