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31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Longyan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ZHUANG,QING-RONG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莊清榮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05-697-1542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1,303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Walderf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Experimental Elementary School </a:t>
            </a:r>
            <a:r>
              <a:rPr lang="en-US" altLang="zh-TW" sz="7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(1-11Neighborhood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33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96,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Chaocuo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</a:t>
            </a:r>
            <a:r>
              <a:rPr lang="zh-TW" altLang="en-US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697-2644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62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90599"/>
            <a:ext cx="145189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53" descr="C:\Users\jane\Desktop\水災震災圖\龍岩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692268"/>
            <a:ext cx="6837114" cy="472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212" y="4096978"/>
            <a:ext cx="3222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9"/>
          <p:cNvSpPr>
            <a:spLocks noChangeArrowheads="1"/>
          </p:cNvSpPr>
          <p:nvPr/>
        </p:nvSpPr>
        <p:spPr bwMode="auto">
          <a:xfrm rot="6018593">
            <a:off x="5361474" y="3700456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AutoShape 48"/>
          <p:cNvSpPr>
            <a:spLocks noChangeArrowheads="1"/>
          </p:cNvSpPr>
          <p:nvPr/>
        </p:nvSpPr>
        <p:spPr bwMode="auto">
          <a:xfrm rot="11012154">
            <a:off x="4859705" y="2812260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 rot="960000">
            <a:off x="3242632" y="3579496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AutoShape 51"/>
          <p:cNvSpPr>
            <a:spLocks noChangeArrowheads="1"/>
          </p:cNvSpPr>
          <p:nvPr/>
        </p:nvSpPr>
        <p:spPr bwMode="auto">
          <a:xfrm rot="1620000">
            <a:off x="4260043" y="4331018"/>
            <a:ext cx="277812" cy="142875"/>
          </a:xfrm>
          <a:prstGeom prst="rightArrow">
            <a:avLst>
              <a:gd name="adj1" fmla="val 32704"/>
              <a:gd name="adj2" fmla="val 54741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AutoShape 50"/>
          <p:cNvSpPr>
            <a:spLocks noChangeArrowheads="1"/>
          </p:cNvSpPr>
          <p:nvPr/>
        </p:nvSpPr>
        <p:spPr bwMode="auto">
          <a:xfrm rot="18540000">
            <a:off x="2837402" y="4860909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4569918" y="4479665"/>
            <a:ext cx="395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</a:rPr>
              <a:t>(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Chaocuo</a:t>
            </a:r>
            <a:r>
              <a:rPr lang="en-US" altLang="zh-TW" sz="1400" dirty="0" smtClean="0">
                <a:solidFill>
                  <a:srgbClr val="FF0000"/>
                </a:solidFill>
              </a:rPr>
              <a:t> </a:t>
            </a:r>
            <a:r>
              <a:rPr lang="en-US" altLang="zh-TW" sz="1400" dirty="0" err="1">
                <a:solidFill>
                  <a:srgbClr val="FF0000"/>
                </a:solidFill>
              </a:rPr>
              <a:t>Walderf</a:t>
            </a:r>
            <a:r>
              <a:rPr lang="en-US" altLang="zh-TW" sz="1400" dirty="0">
                <a:solidFill>
                  <a:srgbClr val="FF0000"/>
                </a:solidFill>
              </a:rPr>
              <a:t> Experimental Elementary </a:t>
            </a:r>
            <a:r>
              <a:rPr lang="en-US" altLang="zh-TW" sz="1400" dirty="0" smtClean="0">
                <a:solidFill>
                  <a:srgbClr val="FF0000"/>
                </a:solidFill>
              </a:rPr>
              <a:t>School)</a:t>
            </a:r>
            <a:endParaRPr lang="en-US" altLang="zh-TW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4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149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2022-05-25T06:37:01Z</dcterms:modified>
</cp:coreProperties>
</file>